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61" r:id="rId5"/>
    <p:sldId id="303" r:id="rId6"/>
    <p:sldId id="304" r:id="rId7"/>
    <p:sldId id="286" r:id="rId8"/>
    <p:sldId id="301" r:id="rId9"/>
    <p:sldId id="294" r:id="rId10"/>
    <p:sldId id="300" r:id="rId11"/>
    <p:sldId id="296" r:id="rId12"/>
    <p:sldId id="29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B29"/>
    <a:srgbClr val="5E3C93"/>
    <a:srgbClr val="08526E"/>
    <a:srgbClr val="F59261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D8B40-4CCE-5AD1-DB4E-49282CB1FB4E}" v="31" dt="2026-01-29T15:04:33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ser Addo (HAMD)" userId="S::f.addo@hfed.net::99e1781d-1b8d-4a23-a3b8-d91cd70d6108" providerId="AD" clId="Web-{812D8B40-4CCE-5AD1-DB4E-49282CB1FB4E}"/>
    <pc:docChg chg="delSld modSld">
      <pc:chgData name="Fraser Addo (HAMD)" userId="S::f.addo@hfed.net::99e1781d-1b8d-4a23-a3b8-d91cd70d6108" providerId="AD" clId="Web-{812D8B40-4CCE-5AD1-DB4E-49282CB1FB4E}" dt="2026-01-29T15:04:33.610" v="16"/>
      <pc:docMkLst>
        <pc:docMk/>
      </pc:docMkLst>
      <pc:sldChg chg="modSp">
        <pc:chgData name="Fraser Addo (HAMD)" userId="S::f.addo@hfed.net::99e1781d-1b8d-4a23-a3b8-d91cd70d6108" providerId="AD" clId="Web-{812D8B40-4CCE-5AD1-DB4E-49282CB1FB4E}" dt="2026-01-29T15:04:22.952" v="13" actId="20577"/>
        <pc:sldMkLst>
          <pc:docMk/>
          <pc:sldMk cId="2229894917" sldId="261"/>
        </pc:sldMkLst>
        <pc:spChg chg="mod">
          <ac:chgData name="Fraser Addo (HAMD)" userId="S::f.addo@hfed.net::99e1781d-1b8d-4a23-a3b8-d91cd70d6108" providerId="AD" clId="Web-{812D8B40-4CCE-5AD1-DB4E-49282CB1FB4E}" dt="2026-01-29T15:04:22.952" v="13" actId="20577"/>
          <ac:spMkLst>
            <pc:docMk/>
            <pc:sldMk cId="2229894917" sldId="261"/>
            <ac:spMk id="2" creationId="{92FDF404-A9A8-D6B6-E949-BBDDF8E08B57}"/>
          </ac:spMkLst>
        </pc:spChg>
      </pc:sldChg>
      <pc:sldChg chg="del">
        <pc:chgData name="Fraser Addo (HAMD)" userId="S::f.addo@hfed.net::99e1781d-1b8d-4a23-a3b8-d91cd70d6108" providerId="AD" clId="Web-{812D8B40-4CCE-5AD1-DB4E-49282CB1FB4E}" dt="2026-01-29T15:04:27.796" v="14"/>
        <pc:sldMkLst>
          <pc:docMk/>
          <pc:sldMk cId="2188391882" sldId="283"/>
        </pc:sldMkLst>
      </pc:sldChg>
      <pc:sldChg chg="del">
        <pc:chgData name="Fraser Addo (HAMD)" userId="S::f.addo@hfed.net::99e1781d-1b8d-4a23-a3b8-d91cd70d6108" providerId="AD" clId="Web-{812D8B40-4CCE-5AD1-DB4E-49282CB1FB4E}" dt="2026-01-29T15:04:30.594" v="15"/>
        <pc:sldMkLst>
          <pc:docMk/>
          <pc:sldMk cId="3529532405" sldId="284"/>
        </pc:sldMkLst>
      </pc:sldChg>
      <pc:sldChg chg="del">
        <pc:chgData name="Fraser Addo (HAMD)" userId="S::f.addo@hfed.net::99e1781d-1b8d-4a23-a3b8-d91cd70d6108" providerId="AD" clId="Web-{812D8B40-4CCE-5AD1-DB4E-49282CB1FB4E}" dt="2026-01-29T15:04:33.610" v="16"/>
        <pc:sldMkLst>
          <pc:docMk/>
          <pc:sldMk cId="637751124" sldId="2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6D5A5-185C-4021-898A-01B994F9C5CA}" type="datetimeFigureOut"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3857ED-C6EE-4D7B-A40B-0166E25D348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72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11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0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240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23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88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02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969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522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3857ED-C6EE-4D7B-A40B-0166E25D3488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05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&#10;&#10;Description automatically generated with low confidence">
            <a:extLst>
              <a:ext uri="{FF2B5EF4-FFF2-40B4-BE49-F238E27FC236}">
                <a16:creationId xmlns:a16="http://schemas.microsoft.com/office/drawing/2014/main" id="{816832CB-AD94-8323-FE5A-BD5A82785D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20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ED6D2-C850-B111-109D-CFE9B40B0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334DE-E802-8BE6-850B-BC79BC769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3DA58-57E4-3327-DA91-FC0023EBF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2DC90-F6BC-4EE1-554C-6E6EB9531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D4BCE-A2DE-D0DC-EED4-632D7FD8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4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F36BBB-5612-8789-380F-A5186EF93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2BB353-DD90-614B-6E95-80699AD0C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EB4C0-B226-A19E-F3ED-EC250E6C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D2BC5-FD06-A56C-D3E2-9A979C58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36A5A-DCB1-4FA7-EF66-56238233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ry b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BF562A66-C14A-D9EF-2866-9B64AAD314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09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E69C6-2B6C-E03B-5DFA-EA02DED0E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67479-E967-12C6-5A46-12625C888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D207C-43C9-E1BC-E89C-5C39541B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C70C8-1196-083B-7A7B-7E06975B9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CB7DE-286B-71B6-2B1B-F410C01C7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41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CC580-4F1B-7957-1DE4-394324FB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435EE-07E3-4586-CBC0-B67BD2A52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B0B9B-4069-6300-CFA9-5E0050E25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6F99E-8637-1E6E-2C3F-EE9C3C39B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845ED-6661-5749-FD2C-43D82FE7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52445-9483-5B46-A751-6666B79DF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15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3D698-37B4-83D3-A597-4DEAD4EB2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A27C6-CA14-68E1-9358-2D8AF0B27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A3BF3-86F9-FDAA-F00D-673BBCADB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47835-2C3A-411E-D1CF-A38A75CB77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6AA44-B219-8BBB-E3EA-755D9ABE1D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525B2-16BE-BA31-A105-D2ECECF46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2D2F8B-701C-8809-98BF-897D6220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4CD24-5BF2-0D2F-9627-2B4BF1101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1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F9438-BAD4-A86A-F3C5-895F87339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3E7C16-6D6C-BC52-A546-EB07FCBFB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007D4-21B0-1266-53B3-65F7A69A8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9046C3-A431-F279-AB15-A9724193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9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98E0CD-0690-BD59-6512-0AF038BF8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11678-B739-615A-5B21-55730AFC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59387-E7F6-9213-CD04-E74DE02D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916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CCE6-DB9B-E57E-1446-32E64648F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84F3C-2164-C8BC-DB02-76D5F2DE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4D600-BAEC-F888-95AE-E5A4F3EBC4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8F70-7EFB-3A14-1A10-164A58B2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200FB-860A-613C-2133-56E79C94E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EFA87-03F2-A276-EDF3-03B1CA6A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17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6F820-3CD5-7537-EA13-8A8286050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0D67D8-F759-BDAE-B679-02241B8D6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1C210-494B-C500-807E-C46A64432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4E1CE-00ED-AD9E-3C55-757190ADA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1FE26-267E-FDD7-4D6C-53608302E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6A943-C2F9-C2C7-D8E4-8DE67DA13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8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DF34F-8475-CBDD-1F27-4D5D28933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E141F-CFB1-2E6A-35AC-F96F0A8D7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E2FFD-FD9B-C18D-3414-5B7D1D8C6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E6149-0BC7-EC4D-860B-FE9FA02E94C0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828D5-140F-330E-7FDD-512D830AD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9C5CE-A3AD-E5F4-0434-9C7E6A413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42EFB-E47E-5C48-9E1F-DADA1DA1E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7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FDF404-A9A8-D6B6-E949-BBDDF8E08B57}"/>
              </a:ext>
            </a:extLst>
          </p:cNvPr>
          <p:cNvSpPr txBox="1"/>
          <p:nvPr/>
        </p:nvSpPr>
        <p:spPr>
          <a:xfrm>
            <a:off x="958423" y="3662443"/>
            <a:ext cx="1046356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0" dirty="0">
                <a:solidFill>
                  <a:srgbClr val="5E3C93"/>
                </a:solidFill>
                <a:latin typeface="ADLaM Display"/>
                <a:ea typeface="ADLaM Display"/>
                <a:cs typeface="ADLaM Display"/>
              </a:rPr>
              <a:t>Y5 LEADERSHIP PRESENTATION</a:t>
            </a:r>
          </a:p>
          <a:p>
            <a:pPr algn="ctr"/>
            <a:r>
              <a:rPr lang="en-US" sz="6000" dirty="0">
                <a:solidFill>
                  <a:srgbClr val="5E3C93"/>
                </a:solidFill>
                <a:latin typeface="ADLaM Display"/>
                <a:ea typeface="ADLaM Display"/>
                <a:cs typeface="ADLaM Display"/>
              </a:rPr>
              <a:t>2025-2026</a:t>
            </a:r>
          </a:p>
        </p:txBody>
      </p:sp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5D7C9F0-D891-088C-5B0F-C688090A09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284" y="629501"/>
            <a:ext cx="3728887" cy="254822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D824370C-B6C3-7B0C-19C5-D5954308B0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894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102797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5E3C93"/>
                </a:solidFill>
                <a:latin typeface="ADLaM Display"/>
                <a:ea typeface="ADLaM Display"/>
                <a:cs typeface="Calibri"/>
              </a:rPr>
              <a:t>How does sport and exercise make you feel? (pair discussion)</a:t>
            </a:r>
            <a:endParaRPr lang="en-US" b="1">
              <a:latin typeface="ADLaM Display"/>
              <a:ea typeface="ADLaM Display"/>
              <a:cs typeface="ADLaM Display"/>
            </a:endParaRPr>
          </a:p>
          <a:p>
            <a:pPr algn="ctr"/>
            <a:endParaRPr lang="en-US" sz="3600">
              <a:solidFill>
                <a:srgbClr val="00B0F0"/>
              </a:solidFill>
              <a:latin typeface="ADLaM Display"/>
              <a:ea typeface="ADLaM Display"/>
              <a:cs typeface="Arial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>
                <a:latin typeface="ADLaM Display"/>
                <a:ea typeface="ADLaM Display"/>
                <a:cs typeface="Calibri"/>
              </a:rPr>
              <a:t>Discuss with your partner how taking part in sport and exercise makes you feel?</a:t>
            </a:r>
          </a:p>
          <a:p>
            <a:pPr marL="457200" indent="-457200" algn="just">
              <a:buFont typeface="Arial,Sans-Serif"/>
              <a:buChar char="•"/>
            </a:pPr>
            <a:endParaRPr lang="en-US" sz="2400">
              <a:latin typeface="ADLaM Display"/>
              <a:ea typeface="ADLaM Display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>
                <a:latin typeface="ADLaM Display"/>
                <a:ea typeface="ADLaM Display"/>
                <a:cs typeface="Calibri"/>
              </a:rPr>
              <a:t>Think about both physical and emotional feelings.</a:t>
            </a:r>
          </a:p>
          <a:p>
            <a:pPr algn="just"/>
            <a:endParaRPr lang="en-US" sz="2400">
              <a:latin typeface="ADLaM Display"/>
              <a:ea typeface="Calibri" panose="020F0502020204030204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>
                <a:latin typeface="ADLaM Display"/>
                <a:ea typeface="ADLaM Display"/>
                <a:cs typeface="Calibri"/>
              </a:rPr>
              <a:t>All the feelings that you have mentioned are great! This is what we want to pass on to younger children at your school.</a:t>
            </a: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2AEAC1A6-AFA7-8AC3-54FE-B191AE78A6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7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100335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5E3C93"/>
                </a:solidFill>
                <a:latin typeface="ADLaM Display"/>
                <a:ea typeface="ADLaM Display"/>
                <a:cs typeface="Calibri"/>
              </a:rPr>
              <a:t>What makes a good leader? (pair discussion)</a:t>
            </a:r>
            <a:endParaRPr lang="en-US" dirty="0">
              <a:latin typeface="ADLaM Display"/>
              <a:ea typeface="ADLaM Display"/>
              <a:cs typeface="ADLaM Display"/>
            </a:endParaRPr>
          </a:p>
          <a:p>
            <a:pPr algn="ctr"/>
            <a:endParaRPr lang="en-US" sz="3600">
              <a:solidFill>
                <a:srgbClr val="00B0F0"/>
              </a:solidFill>
              <a:latin typeface="ADLaM Display"/>
              <a:ea typeface="ADLaM Display"/>
              <a:cs typeface="Arial"/>
            </a:endParaRPr>
          </a:p>
          <a:p>
            <a:pPr algn="ctr"/>
            <a:endParaRPr lang="en-US" sz="2400">
              <a:solidFill>
                <a:srgbClr val="00B0F0"/>
              </a:solidFill>
              <a:latin typeface="ADLaM Display"/>
              <a:ea typeface="ADLaM Display"/>
              <a:cs typeface="Arial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 dirty="0">
                <a:latin typeface="ADLaM Display"/>
                <a:ea typeface="ADLaM Display"/>
                <a:cs typeface="Calibri"/>
              </a:rPr>
              <a:t>Think of some jobs that require you to be a leader? They don't have to be jobs in sport!</a:t>
            </a:r>
          </a:p>
          <a:p>
            <a:pPr marL="457200" indent="-457200" algn="just">
              <a:buFont typeface="Arial,Sans-Serif"/>
              <a:buChar char="•"/>
            </a:pPr>
            <a:endParaRPr lang="en-US" sz="2400">
              <a:latin typeface="ADLaM Display"/>
              <a:ea typeface="ADLaM Display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 dirty="0">
                <a:latin typeface="ADLaM Display"/>
                <a:ea typeface="ADLaM Display"/>
                <a:cs typeface="Calibri"/>
              </a:rPr>
              <a:t>Now, think of some of the personal qualities that the people in these jobs must have, to be a good leader..</a:t>
            </a: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400" dirty="0">
                <a:latin typeface="ADLaM Display"/>
                <a:ea typeface="+mn-lt"/>
                <a:cs typeface="+mn-lt"/>
              </a:rPr>
              <a:t>As a group, we have agreed that a good leader is kind/patient/fair etc....</a:t>
            </a:r>
            <a:endParaRPr lang="en-US" sz="2400" dirty="0">
              <a:latin typeface="ADLaM Display"/>
              <a:ea typeface="ADLaM Display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400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2AEAC1A6-AFA7-8AC3-54FE-B191AE78A6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1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95718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5E3C93"/>
                </a:solidFill>
                <a:latin typeface="ADLaM Display"/>
                <a:ea typeface="ADLaM Display"/>
                <a:cs typeface="Arial"/>
              </a:rPr>
              <a:t>Time for some games....</a:t>
            </a:r>
            <a:endParaRPr lang="en-US" dirty="0"/>
          </a:p>
          <a:p>
            <a:pPr algn="just"/>
            <a:endParaRPr lang="en-US" sz="4000">
              <a:solidFill>
                <a:srgbClr val="5E3C93"/>
              </a:solidFill>
              <a:latin typeface="ADLaM Display"/>
              <a:ea typeface="ADLaM Display"/>
              <a:cs typeface="Arial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400" dirty="0">
                <a:latin typeface="ADLaM Display"/>
                <a:ea typeface="ADLaM Display"/>
                <a:cs typeface="Calibri"/>
              </a:rPr>
              <a:t>Hats (KS1 and KS2 variations)</a:t>
            </a:r>
          </a:p>
          <a:p>
            <a:pPr algn="just"/>
            <a:endParaRPr lang="en-US" sz="2400">
              <a:solidFill>
                <a:srgbClr val="000000"/>
              </a:solidFill>
              <a:latin typeface="ADLaM Display"/>
              <a:ea typeface="ADLaM Display"/>
              <a:cs typeface="Calibri"/>
            </a:endParaRPr>
          </a:p>
          <a:p>
            <a:pPr algn="just"/>
            <a:endParaRPr lang="en-US" sz="2400">
              <a:solidFill>
                <a:srgbClr val="00B0F0"/>
              </a:solidFill>
              <a:latin typeface="ADLaM Display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400" dirty="0">
                <a:latin typeface="ADLaM Display"/>
                <a:ea typeface="ADLaM Display"/>
                <a:cs typeface="Arial"/>
              </a:rPr>
              <a:t>While we are playing the 2 different versions of this game, have a think about why you might need to adapt or change games/rules/equipment depending the participants.</a:t>
            </a:r>
          </a:p>
          <a:p>
            <a:pPr marL="571500" indent="-571500" algn="just">
              <a:buFont typeface="Arial,Sans-Serif"/>
              <a:buChar char="•"/>
            </a:pPr>
            <a:endParaRPr lang="en-US" sz="2400">
              <a:latin typeface="ADLaM Display"/>
              <a:ea typeface="ADLaM Display"/>
              <a:cs typeface="Arial"/>
            </a:endParaRPr>
          </a:p>
          <a:p>
            <a:pPr algn="just"/>
            <a:endParaRPr lang="en-US" sz="2400" dirty="0">
              <a:latin typeface="ADLaM Display"/>
              <a:ea typeface="ADLaM Display"/>
              <a:cs typeface="Arial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800">
              <a:latin typeface="ADLaM Display"/>
              <a:ea typeface="ADLaM Display"/>
              <a:cs typeface="Calibri"/>
            </a:endParaRPr>
          </a:p>
          <a:p>
            <a:pPr marL="457200" indent="-457200">
              <a:buFont typeface="Arial,Sans-Serif"/>
              <a:buChar char="•"/>
            </a:pPr>
            <a:endParaRPr lang="en-US" sz="2800">
              <a:latin typeface="Arial"/>
              <a:cs typeface="Arial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848259A6-D4A6-4DE7-D068-7F2251C7A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73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91409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5E3C93"/>
                </a:solidFill>
                <a:latin typeface="ADLaM Display"/>
                <a:ea typeface="ADLaM Display"/>
                <a:cs typeface="Arial"/>
              </a:rPr>
              <a:t>Over to you..</a:t>
            </a:r>
            <a:endParaRPr lang="en-US" sz="4000">
              <a:solidFill>
                <a:srgbClr val="5E3C93"/>
              </a:solidFill>
              <a:latin typeface="ADLaM Display"/>
              <a:ea typeface="ADLaM Display"/>
              <a:cs typeface="Arial"/>
            </a:endParaRPr>
          </a:p>
          <a:p>
            <a:pPr algn="just"/>
            <a:endParaRPr lang="en-US" sz="2000">
              <a:solidFill>
                <a:srgbClr val="000000"/>
              </a:solidFill>
              <a:latin typeface="Calibri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000">
                <a:latin typeface="ADLaM Display"/>
                <a:ea typeface="ADLaM Display"/>
                <a:cs typeface="Calibri"/>
              </a:rPr>
              <a:t>We are now going to practise the games that you will be teaching at lunchtimes.</a:t>
            </a:r>
          </a:p>
          <a:p>
            <a:pPr algn="just"/>
            <a:endParaRPr lang="en-US" sz="2000">
              <a:latin typeface="ADLaM Display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endParaRPr lang="en-US" sz="20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000">
                <a:latin typeface="ADLaM Display"/>
                <a:ea typeface="Calibri"/>
                <a:cs typeface="Calibri"/>
              </a:rPr>
              <a:t>In your groups, take turns being the leader, while the rest of the group take part.</a:t>
            </a:r>
            <a:endParaRPr lang="en-US">
              <a:latin typeface="Calibri" panose="020F0502020204030204"/>
              <a:ea typeface="ADLaM Display"/>
              <a:cs typeface="Calibri"/>
            </a:endParaRPr>
          </a:p>
          <a:p>
            <a:pPr algn="just"/>
            <a:endParaRPr lang="en-US" sz="2000">
              <a:latin typeface="Calibri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endParaRPr lang="en-US" sz="2000">
              <a:latin typeface="ADLaM Display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000">
                <a:latin typeface="ADLaM Display"/>
                <a:ea typeface="ADLaM Display"/>
                <a:cs typeface="Calibri"/>
              </a:rPr>
              <a:t>Use the cards to help you. We are here to help, so you are welcome ask us questions.  </a:t>
            </a:r>
            <a:r>
              <a:rPr lang="en-US" sz="2000">
                <a:latin typeface="ADLaM Display"/>
                <a:ea typeface="ADLaM Display"/>
                <a:cs typeface="ADLaM Display"/>
              </a:rPr>
              <a:t>This is time to </a:t>
            </a:r>
            <a:r>
              <a:rPr lang="en-US" sz="2000" err="1">
                <a:latin typeface="ADLaM Display"/>
                <a:ea typeface="ADLaM Display"/>
                <a:cs typeface="ADLaM Display"/>
              </a:rPr>
              <a:t>practise</a:t>
            </a:r>
            <a:r>
              <a:rPr lang="en-US" sz="2000">
                <a:latin typeface="ADLaM Display"/>
                <a:ea typeface="ADLaM Display"/>
                <a:cs typeface="ADLaM Display"/>
              </a:rPr>
              <a:t> and learn......so stay positive!</a:t>
            </a:r>
            <a:endParaRPr lang="en-US">
              <a:cs typeface="Calibri"/>
            </a:endParaRPr>
          </a:p>
          <a:p>
            <a:pPr algn="just"/>
            <a:endParaRPr lang="en-US" sz="2000">
              <a:latin typeface="ADLaM Display"/>
              <a:ea typeface="ADLaM Display"/>
              <a:cs typeface="ADLaM Display"/>
            </a:endParaRPr>
          </a:p>
          <a:p>
            <a:pPr marL="571500" indent="-571500" algn="just">
              <a:buFont typeface="Arial,Sans-Serif"/>
              <a:buChar char="•"/>
            </a:pPr>
            <a:endParaRPr lang="en-US" sz="20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000">
                <a:latin typeface="ADLaM Display"/>
                <a:ea typeface="Calibri"/>
                <a:cs typeface="Calibri"/>
              </a:rPr>
              <a:t>Don't focus so much on playing the games. Think about what you will consider when helping others play the games.</a:t>
            </a:r>
          </a:p>
          <a:p>
            <a:endParaRPr lang="en-US">
              <a:latin typeface="Calibri" panose="020F0502020204030204"/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8420B89A-9328-1337-D21E-3296BCB7D6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44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92025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5E3C93"/>
                </a:solidFill>
                <a:latin typeface="ADLaM Display"/>
                <a:ea typeface="ADLaM Display"/>
                <a:cs typeface="Arial"/>
              </a:rPr>
              <a:t>The Games</a:t>
            </a:r>
            <a:endParaRPr lang="en-US" sz="4000">
              <a:latin typeface="ADLaM Display"/>
              <a:ea typeface="ADLaM Display"/>
              <a:cs typeface="Calibri"/>
            </a:endParaRP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Agility Run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ADLaM Display"/>
                <a:cs typeface="Calibri"/>
              </a:rPr>
              <a:t>Bean Bag Boccia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Beat The Clock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ADLaM Display"/>
                <a:cs typeface="Calibri"/>
              </a:rPr>
              <a:t>Blindfold Trust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Calibri"/>
                <a:cs typeface="Calibri"/>
              </a:rPr>
              <a:t>Bowling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Calibri"/>
                <a:cs typeface="Calibri"/>
              </a:rPr>
              <a:t>Cone Stack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Calibri"/>
                <a:cs typeface="Calibri"/>
              </a:rPr>
              <a:t>Dishes and Domes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ADLaM Display"/>
                <a:cs typeface="Calibri"/>
              </a:rPr>
              <a:t>Flip The Hoop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Hats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ADLaM Display"/>
                <a:cs typeface="Calibri"/>
              </a:rPr>
              <a:t>Treasure Chest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latin typeface="ADLaM Display"/>
                <a:ea typeface="Calibri"/>
                <a:cs typeface="Calibri"/>
              </a:rPr>
              <a:t>Grandma's Footsteps</a:t>
            </a:r>
          </a:p>
          <a:p>
            <a:pPr marL="571500" indent="-571500">
              <a:buFont typeface="Arial,Sans-Serif"/>
              <a:buChar char="•"/>
            </a:pPr>
            <a:r>
              <a:rPr lang="en-US" sz="2200">
                <a:solidFill>
                  <a:srgbClr val="F59261"/>
                </a:solidFill>
                <a:latin typeface="ADLaM Display"/>
                <a:ea typeface="Calibri"/>
                <a:cs typeface="Calibri"/>
              </a:rPr>
              <a:t>Activity Dice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ea typeface="Calibri" panose="020F0502020204030204"/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5F46F5CC-AC40-5BAF-10D3-6F32502923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02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89255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5E3C93"/>
                </a:solidFill>
                <a:latin typeface="ADLaM Display"/>
                <a:ea typeface="ADLaM Display"/>
                <a:cs typeface="Segoe UI"/>
              </a:rPr>
              <a:t>Summary – the important bits!</a:t>
            </a:r>
          </a:p>
          <a:p>
            <a:pPr algn="ctr"/>
            <a:endParaRPr lang="en-US" sz="2200">
              <a:solidFill>
                <a:srgbClr val="00B0F0"/>
              </a:solidFill>
              <a:latin typeface="Segoe UI"/>
              <a:cs typeface="Segoe U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latin typeface="ADLaM Display"/>
                <a:ea typeface="ADLaM Display"/>
                <a:cs typeface="Calibri"/>
              </a:rPr>
              <a:t>Lead, inspire and motivate children in your school to:</a:t>
            </a:r>
          </a:p>
          <a:p>
            <a:pPr marL="457200" indent="-457200" algn="just">
              <a:buFont typeface="Arial,Sans-Serif"/>
              <a:buChar char="•"/>
            </a:pPr>
            <a:endParaRPr lang="en-US" sz="2200">
              <a:latin typeface="ADLaM Display"/>
              <a:ea typeface="Calibri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solidFill>
                  <a:srgbClr val="F26B29"/>
                </a:solidFill>
                <a:latin typeface="ADLaM Display"/>
                <a:ea typeface="ADLaM Display"/>
                <a:cs typeface="Calibri"/>
              </a:rPr>
              <a:t>Be more physically active.</a:t>
            </a: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solidFill>
                  <a:srgbClr val="F26B29"/>
                </a:solidFill>
                <a:latin typeface="ADLaM Display"/>
                <a:ea typeface="ADLaM Display"/>
                <a:cs typeface="Calibri"/>
              </a:rPr>
              <a:t>Make lunchtimes more fun.</a:t>
            </a: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solidFill>
                  <a:srgbClr val="F26B29"/>
                </a:solidFill>
                <a:latin typeface="ADLaM Display"/>
                <a:ea typeface="ADLaM Display"/>
                <a:cs typeface="Calibri"/>
              </a:rPr>
              <a:t>Learn important new skills like communication, teamwork and empathy.</a:t>
            </a:r>
          </a:p>
          <a:p>
            <a:pPr marL="457200" indent="-457200" algn="just">
              <a:buFont typeface="Arial,Sans-Serif"/>
              <a:buChar char="•"/>
            </a:pPr>
            <a:endParaRPr lang="en-US" sz="2200">
              <a:latin typeface="ADLaM Display"/>
              <a:ea typeface="Calibri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latin typeface="ADLaM Display"/>
                <a:ea typeface="ADLaM Display"/>
                <a:cs typeface="Calibri"/>
              </a:rPr>
              <a:t>Help children discover the fun in being more physically active. We want to pass on all those good feelings that we discussed earlier on!</a:t>
            </a:r>
            <a:endParaRPr lang="en-US" sz="2800">
              <a:latin typeface="ADLaM Display"/>
              <a:ea typeface="ADLaM Display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endParaRPr lang="en-US" sz="2200">
              <a:latin typeface="ADLaM Display"/>
              <a:ea typeface="Calibri"/>
              <a:cs typeface="Calibri"/>
            </a:endParaRPr>
          </a:p>
          <a:p>
            <a:pPr marL="457200" indent="-457200" algn="just">
              <a:buFont typeface="Arial,Sans-Serif"/>
              <a:buChar char="•"/>
            </a:pPr>
            <a:r>
              <a:rPr lang="en-US" sz="2200" dirty="0">
                <a:latin typeface="ADLaM Display"/>
                <a:ea typeface="Calibri"/>
                <a:cs typeface="Calibri"/>
              </a:rPr>
              <a:t>Learning about how to be a good role model as a sports leader and develop good leadership qualities.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ea typeface="Calibri" panose="020F0502020204030204"/>
              <a:cs typeface="Calibri"/>
            </a:endParaRPr>
          </a:p>
          <a:p>
            <a:endParaRPr lang="en-US">
              <a:ea typeface="Calibri" panose="020F0502020204030204"/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EDFA00F6-6045-1D50-4C2E-AFE6CA0981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421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94795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>
                <a:solidFill>
                  <a:srgbClr val="5E3C93"/>
                </a:solidFill>
                <a:latin typeface="ADLaM Display"/>
                <a:ea typeface="ADLaM Display"/>
                <a:cs typeface="Arial"/>
              </a:rPr>
              <a:t>Summary – Plan for the rest of the day</a:t>
            </a:r>
            <a:endParaRPr lang="en-US">
              <a:latin typeface="ADLaM Display"/>
              <a:ea typeface="ADLaM Display"/>
            </a:endParaRPr>
          </a:p>
          <a:p>
            <a:pPr algn="ctr"/>
            <a:endParaRPr lang="en-US" sz="2200" b="1">
              <a:solidFill>
                <a:srgbClr val="5E3C93"/>
              </a:solidFill>
              <a:ea typeface="Calibri"/>
              <a:cs typeface="Arial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Break</a:t>
            </a:r>
          </a:p>
          <a:p>
            <a:pPr marL="571500" indent="-571500" algn="just">
              <a:buFont typeface="Arial,Sans-Serif"/>
              <a:buChar char="•"/>
            </a:pPr>
            <a:endParaRPr lang="en-US" sz="22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Classroom Session</a:t>
            </a:r>
          </a:p>
          <a:p>
            <a:pPr algn="just"/>
            <a:endParaRPr lang="en-US" sz="22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Lunch</a:t>
            </a:r>
          </a:p>
          <a:p>
            <a:pPr algn="just"/>
            <a:endParaRPr lang="en-US" sz="22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KS2 PE lesson </a:t>
            </a:r>
            <a:r>
              <a:rPr lang="en-US" sz="2200" err="1">
                <a:latin typeface="ADLaM Display"/>
                <a:ea typeface="ADLaM Display"/>
                <a:cs typeface="Calibri"/>
              </a:rPr>
              <a:t>practise</a:t>
            </a:r>
            <a:endParaRPr lang="en-US" sz="2200">
              <a:latin typeface="ADLaM Display"/>
              <a:ea typeface="ADLaM Display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endParaRPr lang="en-US" sz="22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KS1 PE lesson </a:t>
            </a:r>
            <a:r>
              <a:rPr lang="en-US" sz="2200" err="1">
                <a:latin typeface="ADLaM Display"/>
                <a:ea typeface="ADLaM Display"/>
                <a:cs typeface="Calibri"/>
              </a:rPr>
              <a:t>practise</a:t>
            </a:r>
            <a:endParaRPr lang="en-US" sz="2200">
              <a:latin typeface="ADLaM Display"/>
              <a:ea typeface="ADLaM Display"/>
              <a:cs typeface="Calibri"/>
            </a:endParaRPr>
          </a:p>
          <a:p>
            <a:pPr algn="just"/>
            <a:endParaRPr lang="en-US" sz="2200">
              <a:latin typeface="ADLaM Display"/>
              <a:ea typeface="Calibri"/>
              <a:cs typeface="Calibri"/>
            </a:endParaRPr>
          </a:p>
          <a:p>
            <a:pPr marL="571500" indent="-571500" algn="just">
              <a:buFont typeface="Arial,Sans-Serif"/>
              <a:buChar char="•"/>
            </a:pPr>
            <a:r>
              <a:rPr lang="en-US" sz="2200">
                <a:latin typeface="ADLaM Display"/>
                <a:ea typeface="ADLaM Display"/>
                <a:cs typeface="Calibri"/>
              </a:rPr>
              <a:t>Feedback &amp; Certificates</a:t>
            </a:r>
          </a:p>
          <a:p>
            <a:pPr algn="l"/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31F7A657-D5C8-0A88-F98A-012F2A2F02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49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urple and white logo&#10;&#10;Description automatically generated">
            <a:extLst>
              <a:ext uri="{FF2B5EF4-FFF2-40B4-BE49-F238E27FC236}">
                <a16:creationId xmlns:a16="http://schemas.microsoft.com/office/drawing/2014/main" id="{69B90BCA-98DC-49D2-A6E0-49D801B2A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64" y="5447417"/>
            <a:ext cx="2629147" cy="1080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8C5BE3F-395D-7D10-F999-746164B3892F}"/>
              </a:ext>
            </a:extLst>
          </p:cNvPr>
          <p:cNvSpPr/>
          <p:nvPr/>
        </p:nvSpPr>
        <p:spPr>
          <a:xfrm>
            <a:off x="262422" y="252333"/>
            <a:ext cx="11569700" cy="6353333"/>
          </a:xfrm>
          <a:prstGeom prst="rect">
            <a:avLst/>
          </a:prstGeom>
          <a:noFill/>
          <a:ln w="79375">
            <a:solidFill>
              <a:srgbClr val="F59261">
                <a:alpha val="78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4B620-99DA-B953-515F-1538FE26909B}"/>
              </a:ext>
            </a:extLst>
          </p:cNvPr>
          <p:cNvSpPr txBox="1"/>
          <p:nvPr/>
        </p:nvSpPr>
        <p:spPr>
          <a:xfrm>
            <a:off x="504567" y="525162"/>
            <a:ext cx="11079891" cy="65864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>
              <a:cs typeface="Calibri"/>
            </a:endParaRPr>
          </a:p>
          <a:p>
            <a:pPr algn="ctr"/>
            <a:r>
              <a:rPr lang="en-US" sz="5400" b="1" dirty="0">
                <a:solidFill>
                  <a:srgbClr val="5E3C93"/>
                </a:solidFill>
                <a:latin typeface="ADLaM Display"/>
                <a:ea typeface="ADLaM Display"/>
                <a:cs typeface="Segoe UI"/>
              </a:rPr>
              <a:t>Any questions??</a:t>
            </a:r>
            <a:endParaRPr lang="en-US" sz="5400" dirty="0">
              <a:latin typeface="ADLaM Display"/>
              <a:ea typeface="ADLaM Display"/>
              <a:cs typeface="Calibri"/>
            </a:endParaRPr>
          </a:p>
          <a:p>
            <a:pPr algn="ctr"/>
            <a:endParaRPr lang="en-US" sz="4000">
              <a:latin typeface="Segoe UI"/>
              <a:cs typeface="Segoe UI"/>
            </a:endParaRPr>
          </a:p>
          <a:p>
            <a:pPr algn="ctr"/>
            <a:endParaRPr lang="en-US" sz="4000" b="1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pic>
        <p:nvPicPr>
          <p:cNvPr id="4" name="Picture 3" descr="A logo for a tennis tournament&#10;&#10;Description automatically generated">
            <a:extLst>
              <a:ext uri="{FF2B5EF4-FFF2-40B4-BE49-F238E27FC236}">
                <a16:creationId xmlns:a16="http://schemas.microsoft.com/office/drawing/2014/main" id="{7166A219-25CC-6966-A62B-1BB21345A6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96227" y="5349497"/>
            <a:ext cx="1118462" cy="111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21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489690-12ab-4aa2-bf4c-7ef939274966" xsi:nil="true"/>
    <lcf76f155ced4ddcb4097134ff3c332f xmlns="4fa4dca4-bc43-4dcf-8f74-845e0a10b9b1">
      <Terms xmlns="http://schemas.microsoft.com/office/infopath/2007/PartnerControls"/>
    </lcf76f155ced4ddcb4097134ff3c332f>
    <i6f3b12fcb3245fba3250f884e0da888 xmlns="10489690-12ab-4aa2-bf4c-7ef939274966">
      <Terms xmlns="http://schemas.microsoft.com/office/infopath/2007/PartnerControls"/>
    </i6f3b12fcb3245fba3250f884e0da888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FB4E31BB97F4AA57A2E726D4967AC" ma:contentTypeVersion="16" ma:contentTypeDescription="Create a new document." ma:contentTypeScope="" ma:versionID="834c787716ab3008e0275c7aabdc9ca8">
  <xsd:schema xmlns:xsd="http://www.w3.org/2001/XMLSchema" xmlns:xs="http://www.w3.org/2001/XMLSchema" xmlns:p="http://schemas.microsoft.com/office/2006/metadata/properties" xmlns:ns2="10489690-12ab-4aa2-bf4c-7ef939274966" xmlns:ns3="4fa4dca4-bc43-4dcf-8f74-845e0a10b9b1" targetNamespace="http://schemas.microsoft.com/office/2006/metadata/properties" ma:root="true" ma:fieldsID="31217a359bd38ed81e62031608ec203a" ns2:_="" ns3:_="">
    <xsd:import namespace="10489690-12ab-4aa2-bf4c-7ef939274966"/>
    <xsd:import namespace="4fa4dca4-bc43-4dcf-8f74-845e0a10b9b1"/>
    <xsd:element name="properties">
      <xsd:complexType>
        <xsd:sequence>
          <xsd:element name="documentManagement">
            <xsd:complexType>
              <xsd:all>
                <xsd:element ref="ns2:i6f3b12fcb3245fba3250f884e0da888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89690-12ab-4aa2-bf4c-7ef939274966" elementFormDefault="qualified">
    <xsd:import namespace="http://schemas.microsoft.com/office/2006/documentManagement/types"/>
    <xsd:import namespace="http://schemas.microsoft.com/office/infopath/2007/PartnerControls"/>
    <xsd:element name="i6f3b12fcb3245fba3250f884e0da888" ma:index="9" nillable="true" ma:taxonomy="true" ma:internalName="i6f3b12fcb3245fba3250f884e0da888" ma:taxonomyFieldName="Staff_x0020_Category" ma:displayName="Staff Category" ma:fieldId="{26f3b12f-cb32-45fb-a325-0f884e0da888}" ma:sspId="f72119f9-0377-4431-b965-cf9e9828b481" ma:termSetId="d7b915fd-f338-4e1d-90c5-e23f8dc580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5eb30db-552b-4195-aebf-7169491c10f7}" ma:internalName="TaxCatchAll" ma:showField="CatchAllData" ma:web="10489690-12ab-4aa2-bf4c-7ef939274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a4dca4-bc43-4dcf-8f74-845e0a10b9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72119f9-0377-4431-b965-cf9e9828b48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C7CA1E-7A96-489F-97BF-43274D07F9FB}">
  <ds:schemaRefs>
    <ds:schemaRef ds:uri="10489690-12ab-4aa2-bf4c-7ef939274966"/>
    <ds:schemaRef ds:uri="3191b375-c5ed-4407-86ad-e36e8cadc5bd"/>
    <ds:schemaRef ds:uri="4fa4dca4-bc43-4dcf-8f74-845e0a10b9b1"/>
    <ds:schemaRef ds:uri="518bdcfb-715e-4b39-b46c-fc4f6cd753e8"/>
    <ds:schemaRef ds:uri="92dd71f4-432f-4fb6-859c-8f047212f326"/>
    <ds:schemaRef ds:uri="e6822fad-53fd-42a7-a06a-0ad574e3539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699E6A-A97C-47C1-92F4-D690F35FDD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FC0D52-645F-4533-85B1-E71C14D54E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489690-12ab-4aa2-bf4c-7ef939274966"/>
    <ds:schemaRef ds:uri="4fa4dca4-bc43-4dcf-8f74-845e0a10b9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revision>33</cp:revision>
  <dcterms:created xsi:type="dcterms:W3CDTF">2023-05-09T08:29:33Z</dcterms:created>
  <dcterms:modified xsi:type="dcterms:W3CDTF">2026-01-29T15:04:35Z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0x010100503FB4E31BB97F4AA57A2E726D4967AC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  <property fmtid="{D5CDD505-2E9C-101B-9397-08002B2CF9AE}" pid="5" name="Staff Category">
    <vt:lpwstr/>
  </property>
  <property fmtid="{D5CDD505-2E9C-101B-9397-08002B2CF9AE}" pid="6" name="Staff_x0020_Category">
    <vt:lpwstr/>
  </property>
</Properties>
</file>