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69" r:id="rId5"/>
    <p:sldId id="261" r:id="rId6"/>
    <p:sldId id="283" r:id="rId7"/>
    <p:sldId id="284" r:id="rId8"/>
    <p:sldId id="1316" r:id="rId9"/>
    <p:sldId id="1319" r:id="rId10"/>
    <p:sldId id="1317" r:id="rId11"/>
    <p:sldId id="285" r:id="rId12"/>
    <p:sldId id="1318" r:id="rId13"/>
    <p:sldId id="306" r:id="rId14"/>
    <p:sldId id="298" r:id="rId15"/>
    <p:sldId id="302" r:id="rId16"/>
    <p:sldId id="1315" r:id="rId17"/>
    <p:sldId id="1314" r:id="rId18"/>
    <p:sldId id="303" r:id="rId19"/>
    <p:sldId id="304" r:id="rId20"/>
    <p:sldId id="296" r:id="rId21"/>
    <p:sldId id="305" r:id="rId22"/>
    <p:sldId id="1311" r:id="rId23"/>
    <p:sldId id="1312" r:id="rId24"/>
    <p:sldId id="1320" r:id="rId25"/>
    <p:sldId id="29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3C93"/>
    <a:srgbClr val="F26B29"/>
    <a:srgbClr val="08526E"/>
    <a:srgbClr val="F59261"/>
    <a:srgbClr val="FFD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D079A6-7AFA-1780-AC88-F015A0AB3699}" v="39" dt="2026-01-29T14:44:59.8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0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ser Addo (HAMD)" userId="S::f.addo@hfed.net::99e1781d-1b8d-4a23-a3b8-d91cd70d6108" providerId="AD" clId="Web-{C6EF7C7F-6C89-FB4C-2E7E-E1D4ECBA1333}"/>
    <pc:docChg chg="modSld">
      <pc:chgData name="Fraser Addo (HAMD)" userId="S::f.addo@hfed.net::99e1781d-1b8d-4a23-a3b8-d91cd70d6108" providerId="AD" clId="Web-{C6EF7C7F-6C89-FB4C-2E7E-E1D4ECBA1333}" dt="2026-01-05T15:31:24.228" v="102"/>
      <pc:docMkLst>
        <pc:docMk/>
      </pc:docMkLst>
      <pc:sldChg chg="addSp delSp modSp">
        <pc:chgData name="Fraser Addo (HAMD)" userId="S::f.addo@hfed.net::99e1781d-1b8d-4a23-a3b8-d91cd70d6108" providerId="AD" clId="Web-{C6EF7C7F-6C89-FB4C-2E7E-E1D4ECBA1333}" dt="2026-01-05T15:09:29.907" v="100"/>
        <pc:sldMkLst>
          <pc:docMk/>
          <pc:sldMk cId="637751124" sldId="285"/>
        </pc:sldMkLst>
        <pc:picChg chg="add mod">
          <ac:chgData name="Fraser Addo (HAMD)" userId="S::f.addo@hfed.net::99e1781d-1b8d-4a23-a3b8-d91cd70d6108" providerId="AD" clId="Web-{C6EF7C7F-6C89-FB4C-2E7E-E1D4ECBA1333}" dt="2026-01-05T15:09:29.907" v="100"/>
          <ac:picMkLst>
            <pc:docMk/>
            <pc:sldMk cId="637751124" sldId="285"/>
            <ac:picMk id="6" creationId="{A9CDC040-1CC3-1F15-75F7-1A08ECD9A520}"/>
          </ac:picMkLst>
        </pc:picChg>
      </pc:sldChg>
      <pc:sldChg chg="delAnim">
        <pc:chgData name="Fraser Addo (HAMD)" userId="S::f.addo@hfed.net::99e1781d-1b8d-4a23-a3b8-d91cd70d6108" providerId="AD" clId="Web-{C6EF7C7F-6C89-FB4C-2E7E-E1D4ECBA1333}" dt="2026-01-05T09:02:00.212" v="8"/>
        <pc:sldMkLst>
          <pc:docMk/>
          <pc:sldMk cId="2324482611" sldId="305"/>
        </pc:sldMkLst>
      </pc:sldChg>
      <pc:sldChg chg="delAnim">
        <pc:chgData name="Fraser Addo (HAMD)" userId="S::f.addo@hfed.net::99e1781d-1b8d-4a23-a3b8-d91cd70d6108" providerId="AD" clId="Web-{C6EF7C7F-6C89-FB4C-2E7E-E1D4ECBA1333}" dt="2026-01-05T15:31:24.228" v="102"/>
        <pc:sldMkLst>
          <pc:docMk/>
          <pc:sldMk cId="2167195438" sldId="1311"/>
        </pc:sldMkLst>
      </pc:sldChg>
      <pc:sldChg chg="delAnim">
        <pc:chgData name="Fraser Addo (HAMD)" userId="S::f.addo@hfed.net::99e1781d-1b8d-4a23-a3b8-d91cd70d6108" providerId="AD" clId="Web-{C6EF7C7F-6C89-FB4C-2E7E-E1D4ECBA1333}" dt="2026-01-05T15:31:21.540" v="101"/>
        <pc:sldMkLst>
          <pc:docMk/>
          <pc:sldMk cId="1231307110" sldId="1312"/>
        </pc:sldMkLst>
      </pc:sldChg>
      <pc:sldChg chg="modSp addAnim delAnim modAnim">
        <pc:chgData name="Fraser Addo (HAMD)" userId="S::f.addo@hfed.net::99e1781d-1b8d-4a23-a3b8-d91cd70d6108" providerId="AD" clId="Web-{C6EF7C7F-6C89-FB4C-2E7E-E1D4ECBA1333}" dt="2026-01-05T15:06:21.965" v="90" actId="20577"/>
        <pc:sldMkLst>
          <pc:docMk/>
          <pc:sldMk cId="94324069" sldId="1316"/>
        </pc:sldMkLst>
        <pc:spChg chg="mod">
          <ac:chgData name="Fraser Addo (HAMD)" userId="S::f.addo@hfed.net::99e1781d-1b8d-4a23-a3b8-d91cd70d6108" providerId="AD" clId="Web-{C6EF7C7F-6C89-FB4C-2E7E-E1D4ECBA1333}" dt="2026-01-05T15:06:21.965" v="90" actId="20577"/>
          <ac:spMkLst>
            <pc:docMk/>
            <pc:sldMk cId="94324069" sldId="1316"/>
            <ac:spMk id="3" creationId="{F654B620-99DA-B953-515F-1538FE26909B}"/>
          </ac:spMkLst>
        </pc:spChg>
      </pc:sldChg>
      <pc:sldChg chg="modSp delAnim">
        <pc:chgData name="Fraser Addo (HAMD)" userId="S::f.addo@hfed.net::99e1781d-1b8d-4a23-a3b8-d91cd70d6108" providerId="AD" clId="Web-{C6EF7C7F-6C89-FB4C-2E7E-E1D4ECBA1333}" dt="2026-01-05T14:03:36.016" v="81"/>
        <pc:sldMkLst>
          <pc:docMk/>
          <pc:sldMk cId="408156085" sldId="1317"/>
        </pc:sldMkLst>
        <pc:spChg chg="mod">
          <ac:chgData name="Fraser Addo (HAMD)" userId="S::f.addo@hfed.net::99e1781d-1b8d-4a23-a3b8-d91cd70d6108" providerId="AD" clId="Web-{C6EF7C7F-6C89-FB4C-2E7E-E1D4ECBA1333}" dt="2026-01-05T12:30:54.957" v="46" actId="20577"/>
          <ac:spMkLst>
            <pc:docMk/>
            <pc:sldMk cId="408156085" sldId="1317"/>
            <ac:spMk id="3" creationId="{F654B620-99DA-B953-515F-1538FE26909B}"/>
          </ac:spMkLst>
        </pc:spChg>
      </pc:sldChg>
      <pc:sldChg chg="modSp delAnim">
        <pc:chgData name="Fraser Addo (HAMD)" userId="S::f.addo@hfed.net::99e1781d-1b8d-4a23-a3b8-d91cd70d6108" providerId="AD" clId="Web-{C6EF7C7F-6C89-FB4C-2E7E-E1D4ECBA1333}" dt="2026-01-05T14:03:33.375" v="80"/>
        <pc:sldMkLst>
          <pc:docMk/>
          <pc:sldMk cId="913262982" sldId="1319"/>
        </pc:sldMkLst>
        <pc:spChg chg="mod">
          <ac:chgData name="Fraser Addo (HAMD)" userId="S::f.addo@hfed.net::99e1781d-1b8d-4a23-a3b8-d91cd70d6108" providerId="AD" clId="Web-{C6EF7C7F-6C89-FB4C-2E7E-E1D4ECBA1333}" dt="2026-01-05T12:30:43.722" v="39" actId="14100"/>
          <ac:spMkLst>
            <pc:docMk/>
            <pc:sldMk cId="913262982" sldId="1319"/>
            <ac:spMk id="3" creationId="{F654B620-99DA-B953-515F-1538FE26909B}"/>
          </ac:spMkLst>
        </pc:spChg>
        <pc:spChg chg="mod">
          <ac:chgData name="Fraser Addo (HAMD)" userId="S::f.addo@hfed.net::99e1781d-1b8d-4a23-a3b8-d91cd70d6108" providerId="AD" clId="Web-{C6EF7C7F-6C89-FB4C-2E7E-E1D4ECBA1333}" dt="2026-01-05T12:28:51.612" v="28" actId="1076"/>
          <ac:spMkLst>
            <pc:docMk/>
            <pc:sldMk cId="913262982" sldId="1319"/>
            <ac:spMk id="9" creationId="{58C5BE3F-395D-7D10-F999-746164B3892F}"/>
          </ac:spMkLst>
        </pc:spChg>
      </pc:sldChg>
      <pc:sldChg chg="modSp">
        <pc:chgData name="Fraser Addo (HAMD)" userId="S::f.addo@hfed.net::99e1781d-1b8d-4a23-a3b8-d91cd70d6108" providerId="AD" clId="Web-{C6EF7C7F-6C89-FB4C-2E7E-E1D4ECBA1333}" dt="2026-01-05T14:00:13.440" v="71" actId="20577"/>
        <pc:sldMkLst>
          <pc:docMk/>
          <pc:sldMk cId="3692160319" sldId="1320"/>
        </pc:sldMkLst>
        <pc:spChg chg="mod">
          <ac:chgData name="Fraser Addo (HAMD)" userId="S::f.addo@hfed.net::99e1781d-1b8d-4a23-a3b8-d91cd70d6108" providerId="AD" clId="Web-{C6EF7C7F-6C89-FB4C-2E7E-E1D4ECBA1333}" dt="2026-01-05T14:00:13.440" v="71" actId="20577"/>
          <ac:spMkLst>
            <pc:docMk/>
            <pc:sldMk cId="3692160319" sldId="1320"/>
            <ac:spMk id="3" creationId="{F654B620-99DA-B953-515F-1538FE26909B}"/>
          </ac:spMkLst>
        </pc:spChg>
        <pc:spChg chg="mod">
          <ac:chgData name="Fraser Addo (HAMD)" userId="S::f.addo@hfed.net::99e1781d-1b8d-4a23-a3b8-d91cd70d6108" providerId="AD" clId="Web-{C6EF7C7F-6C89-FB4C-2E7E-E1D4ECBA1333}" dt="2026-01-05T12:31:26.426" v="56" actId="1076"/>
          <ac:spMkLst>
            <pc:docMk/>
            <pc:sldMk cId="3692160319" sldId="1320"/>
            <ac:spMk id="4" creationId="{A7C156DB-4AF7-CB59-DF6C-1520341AA1B4}"/>
          </ac:spMkLst>
        </pc:spChg>
        <pc:spChg chg="mod">
          <ac:chgData name="Fraser Addo (HAMD)" userId="S::f.addo@hfed.net::99e1781d-1b8d-4a23-a3b8-d91cd70d6108" providerId="AD" clId="Web-{C6EF7C7F-6C89-FB4C-2E7E-E1D4ECBA1333}" dt="2026-01-05T12:23:43.466" v="12" actId="1076"/>
          <ac:spMkLst>
            <pc:docMk/>
            <pc:sldMk cId="3692160319" sldId="1320"/>
            <ac:spMk id="10" creationId="{DA020A6B-31B9-FD4B-E508-4D060ABCAAD1}"/>
          </ac:spMkLst>
        </pc:spChg>
        <pc:spChg chg="mod">
          <ac:chgData name="Fraser Addo (HAMD)" userId="S::f.addo@hfed.net::99e1781d-1b8d-4a23-a3b8-d91cd70d6108" providerId="AD" clId="Web-{C6EF7C7F-6C89-FB4C-2E7E-E1D4ECBA1333}" dt="2026-01-05T12:23:25.573" v="10" actId="1076"/>
          <ac:spMkLst>
            <pc:docMk/>
            <pc:sldMk cId="3692160319" sldId="1320"/>
            <ac:spMk id="14" creationId="{4848566A-C9F4-1174-8113-83D073AD7548}"/>
          </ac:spMkLst>
        </pc:spChg>
      </pc:sldChg>
    </pc:docChg>
  </pc:docChgLst>
  <pc:docChgLst>
    <pc:chgData name="Fraser Addo (HAMD)" userId="S::f.addo@hfed.net::99e1781d-1b8d-4a23-a3b8-d91cd70d6108" providerId="AD" clId="Web-{04D079A6-7AFA-1780-AC88-F015A0AB3699}"/>
    <pc:docChg chg="delSld modSld">
      <pc:chgData name="Fraser Addo (HAMD)" userId="S::f.addo@hfed.net::99e1781d-1b8d-4a23-a3b8-d91cd70d6108" providerId="AD" clId="Web-{04D079A6-7AFA-1780-AC88-F015A0AB3699}" dt="2026-01-29T14:44:59.891" v="19"/>
      <pc:docMkLst>
        <pc:docMk/>
      </pc:docMkLst>
      <pc:sldChg chg="modSp">
        <pc:chgData name="Fraser Addo (HAMD)" userId="S::f.addo@hfed.net::99e1781d-1b8d-4a23-a3b8-d91cd70d6108" providerId="AD" clId="Web-{04D079A6-7AFA-1780-AC88-F015A0AB3699}" dt="2026-01-29T14:44:45.797" v="17"/>
        <pc:sldMkLst>
          <pc:docMk/>
          <pc:sldMk cId="1595099990" sldId="269"/>
        </pc:sldMkLst>
        <pc:spChg chg="mod">
          <ac:chgData name="Fraser Addo (HAMD)" userId="S::f.addo@hfed.net::99e1781d-1b8d-4a23-a3b8-d91cd70d6108" providerId="AD" clId="Web-{04D079A6-7AFA-1780-AC88-F015A0AB3699}" dt="2026-01-29T14:43:34.637" v="15" actId="20577"/>
          <ac:spMkLst>
            <pc:docMk/>
            <pc:sldMk cId="1595099990" sldId="269"/>
            <ac:spMk id="2" creationId="{92FDF404-A9A8-D6B6-E949-BBDDF8E08B57}"/>
          </ac:spMkLst>
        </pc:spChg>
        <pc:picChg chg="mod">
          <ac:chgData name="Fraser Addo (HAMD)" userId="S::f.addo@hfed.net::99e1781d-1b8d-4a23-a3b8-d91cd70d6108" providerId="AD" clId="Web-{04D079A6-7AFA-1780-AC88-F015A0AB3699}" dt="2026-01-29T14:44:45.797" v="17"/>
          <ac:picMkLst>
            <pc:docMk/>
            <pc:sldMk cId="1595099990" sldId="269"/>
            <ac:picMk id="5" creationId="{3B8242F0-D4EC-5680-054C-60CD62BA750D}"/>
          </ac:picMkLst>
        </pc:picChg>
      </pc:sldChg>
      <pc:sldChg chg="del">
        <pc:chgData name="Fraser Addo (HAMD)" userId="S::f.addo@hfed.net::99e1781d-1b8d-4a23-a3b8-d91cd70d6108" providerId="AD" clId="Web-{04D079A6-7AFA-1780-AC88-F015A0AB3699}" dt="2026-01-29T14:44:56.469" v="18"/>
        <pc:sldMkLst>
          <pc:docMk/>
          <pc:sldMk cId="3184890551" sldId="1310"/>
        </pc:sldMkLst>
      </pc:sldChg>
      <pc:sldChg chg="del">
        <pc:chgData name="Fraser Addo (HAMD)" userId="S::f.addo@hfed.net::99e1781d-1b8d-4a23-a3b8-d91cd70d6108" providerId="AD" clId="Web-{04D079A6-7AFA-1780-AC88-F015A0AB3699}" dt="2026-01-29T14:44:59.891" v="19"/>
        <pc:sldMkLst>
          <pc:docMk/>
          <pc:sldMk cId="3546635987" sldId="1313"/>
        </pc:sldMkLst>
      </pc:sldChg>
    </pc:docChg>
  </pc:docChgLst>
  <pc:docChgLst>
    <pc:chgData name="Fraser Addo (HAMD)" userId="99e1781d-1b8d-4a23-a3b8-d91cd70d6108" providerId="ADAL" clId="{7A7C0D94-584C-4FCA-869E-D6D52921F7CE}"/>
    <pc:docChg chg="undo custSel addSld modSld sldOrd">
      <pc:chgData name="Fraser Addo (HAMD)" userId="99e1781d-1b8d-4a23-a3b8-d91cd70d6108" providerId="ADAL" clId="{7A7C0D94-584C-4FCA-869E-D6D52921F7CE}" dt="2026-01-03T12:47:42.356" v="584" actId="20577"/>
      <pc:docMkLst>
        <pc:docMk/>
      </pc:docMkLst>
      <pc:sldChg chg="modSp mod">
        <pc:chgData name="Fraser Addo (HAMD)" userId="99e1781d-1b8d-4a23-a3b8-d91cd70d6108" providerId="ADAL" clId="{7A7C0D94-584C-4FCA-869E-D6D52921F7CE}" dt="2026-01-03T12:37:32.600" v="301" actId="1076"/>
        <pc:sldMkLst>
          <pc:docMk/>
          <pc:sldMk cId="2188391882" sldId="283"/>
        </pc:sldMkLst>
        <pc:picChg chg="mod">
          <ac:chgData name="Fraser Addo (HAMD)" userId="99e1781d-1b8d-4a23-a3b8-d91cd70d6108" providerId="ADAL" clId="{7A7C0D94-584C-4FCA-869E-D6D52921F7CE}" dt="2026-01-03T12:37:32.600" v="301" actId="1076"/>
          <ac:picMkLst>
            <pc:docMk/>
            <pc:sldMk cId="2188391882" sldId="283"/>
            <ac:picMk id="2" creationId="{F7F4F53B-3603-5835-387D-E711E559785F}"/>
          </ac:picMkLst>
        </pc:picChg>
      </pc:sldChg>
      <pc:sldChg chg="addSp modSp mod">
        <pc:chgData name="Fraser Addo (HAMD)" userId="99e1781d-1b8d-4a23-a3b8-d91cd70d6108" providerId="ADAL" clId="{7A7C0D94-584C-4FCA-869E-D6D52921F7CE}" dt="2026-01-03T12:24:54.993" v="282" actId="1076"/>
        <pc:sldMkLst>
          <pc:docMk/>
          <pc:sldMk cId="637751124" sldId="285"/>
        </pc:sldMkLst>
        <pc:spChg chg="mod">
          <ac:chgData name="Fraser Addo (HAMD)" userId="99e1781d-1b8d-4a23-a3b8-d91cd70d6108" providerId="ADAL" clId="{7A7C0D94-584C-4FCA-869E-D6D52921F7CE}" dt="2026-01-03T12:20:16.125" v="270" actId="20577"/>
          <ac:spMkLst>
            <pc:docMk/>
            <pc:sldMk cId="637751124" sldId="285"/>
            <ac:spMk id="3" creationId="{F654B620-99DA-B953-515F-1538FE26909B}"/>
          </ac:spMkLst>
        </pc:spChg>
      </pc:sldChg>
      <pc:sldChg chg="modSp mod">
        <pc:chgData name="Fraser Addo (HAMD)" userId="99e1781d-1b8d-4a23-a3b8-d91cd70d6108" providerId="ADAL" clId="{7A7C0D94-584C-4FCA-869E-D6D52921F7CE}" dt="2026-01-03T12:31:05.314" v="285" actId="1076"/>
        <pc:sldMkLst>
          <pc:docMk/>
          <pc:sldMk cId="964221748" sldId="299"/>
        </pc:sldMkLst>
        <pc:picChg chg="mod">
          <ac:chgData name="Fraser Addo (HAMD)" userId="99e1781d-1b8d-4a23-a3b8-d91cd70d6108" providerId="ADAL" clId="{7A7C0D94-584C-4FCA-869E-D6D52921F7CE}" dt="2026-01-03T12:31:05.314" v="285" actId="1076"/>
          <ac:picMkLst>
            <pc:docMk/>
            <pc:sldMk cId="964221748" sldId="299"/>
            <ac:picMk id="2" creationId="{566A6406-BCFA-4435-2CD2-7931D46C9888}"/>
          </ac:picMkLst>
        </pc:picChg>
      </pc:sldChg>
      <pc:sldChg chg="modSp modAnim">
        <pc:chgData name="Fraser Addo (HAMD)" userId="99e1781d-1b8d-4a23-a3b8-d91cd70d6108" providerId="ADAL" clId="{7A7C0D94-584C-4FCA-869E-D6D52921F7CE}" dt="2026-01-03T12:33:50.861" v="296" actId="20577"/>
        <pc:sldMkLst>
          <pc:docMk/>
          <pc:sldMk cId="2324482611" sldId="305"/>
        </pc:sldMkLst>
        <pc:spChg chg="mod">
          <ac:chgData name="Fraser Addo (HAMD)" userId="99e1781d-1b8d-4a23-a3b8-d91cd70d6108" providerId="ADAL" clId="{7A7C0D94-584C-4FCA-869E-D6D52921F7CE}" dt="2026-01-03T12:33:50.861" v="296" actId="20577"/>
          <ac:spMkLst>
            <pc:docMk/>
            <pc:sldMk cId="2324482611" sldId="305"/>
            <ac:spMk id="3" creationId="{F654B620-99DA-B953-515F-1538FE26909B}"/>
          </ac:spMkLst>
        </pc:spChg>
      </pc:sldChg>
      <pc:sldChg chg="modSp modAnim">
        <pc:chgData name="Fraser Addo (HAMD)" userId="99e1781d-1b8d-4a23-a3b8-d91cd70d6108" providerId="ADAL" clId="{7A7C0D94-584C-4FCA-869E-D6D52921F7CE}" dt="2026-01-03T12:34:14.303" v="297"/>
        <pc:sldMkLst>
          <pc:docMk/>
          <pc:sldMk cId="2167195438" sldId="1311"/>
        </pc:sldMkLst>
        <pc:spChg chg="mod">
          <ac:chgData name="Fraser Addo (HAMD)" userId="99e1781d-1b8d-4a23-a3b8-d91cd70d6108" providerId="ADAL" clId="{7A7C0D94-584C-4FCA-869E-D6D52921F7CE}" dt="2026-01-03T12:34:14.303" v="297"/>
          <ac:spMkLst>
            <pc:docMk/>
            <pc:sldMk cId="2167195438" sldId="1311"/>
            <ac:spMk id="3" creationId="{F654B620-99DA-B953-515F-1538FE26909B}"/>
          </ac:spMkLst>
        </pc:spChg>
      </pc:sldChg>
      <pc:sldChg chg="modSp modAnim">
        <pc:chgData name="Fraser Addo (HAMD)" userId="99e1781d-1b8d-4a23-a3b8-d91cd70d6108" providerId="ADAL" clId="{7A7C0D94-584C-4FCA-869E-D6D52921F7CE}" dt="2026-01-03T12:34:18.836" v="298"/>
        <pc:sldMkLst>
          <pc:docMk/>
          <pc:sldMk cId="1231307110" sldId="1312"/>
        </pc:sldMkLst>
        <pc:spChg chg="mod">
          <ac:chgData name="Fraser Addo (HAMD)" userId="99e1781d-1b8d-4a23-a3b8-d91cd70d6108" providerId="ADAL" clId="{7A7C0D94-584C-4FCA-869E-D6D52921F7CE}" dt="2026-01-03T12:34:18.836" v="298"/>
          <ac:spMkLst>
            <pc:docMk/>
            <pc:sldMk cId="1231307110" sldId="1312"/>
            <ac:spMk id="3" creationId="{F654B620-99DA-B953-515F-1538FE26909B}"/>
          </ac:spMkLst>
        </pc:spChg>
      </pc:sldChg>
      <pc:sldChg chg="modSp add ord modAnim">
        <pc:chgData name="Fraser Addo (HAMD)" userId="99e1781d-1b8d-4a23-a3b8-d91cd70d6108" providerId="ADAL" clId="{7A7C0D94-584C-4FCA-869E-D6D52921F7CE}" dt="2026-01-03T12:42:09.145" v="435" actId="20577"/>
        <pc:sldMkLst>
          <pc:docMk/>
          <pc:sldMk cId="94324069" sldId="1316"/>
        </pc:sldMkLst>
        <pc:spChg chg="mod">
          <ac:chgData name="Fraser Addo (HAMD)" userId="99e1781d-1b8d-4a23-a3b8-d91cd70d6108" providerId="ADAL" clId="{7A7C0D94-584C-4FCA-869E-D6D52921F7CE}" dt="2026-01-03T12:42:09.145" v="435" actId="20577"/>
          <ac:spMkLst>
            <pc:docMk/>
            <pc:sldMk cId="94324069" sldId="1316"/>
            <ac:spMk id="3" creationId="{F654B620-99DA-B953-515F-1538FE26909B}"/>
          </ac:spMkLst>
        </pc:spChg>
      </pc:sldChg>
      <pc:sldChg chg="modSp add">
        <pc:chgData name="Fraser Addo (HAMD)" userId="99e1781d-1b8d-4a23-a3b8-d91cd70d6108" providerId="ADAL" clId="{7A7C0D94-584C-4FCA-869E-D6D52921F7CE}" dt="2026-01-03T12:19:55.794" v="268" actId="20577"/>
        <pc:sldMkLst>
          <pc:docMk/>
          <pc:sldMk cId="408156085" sldId="1317"/>
        </pc:sldMkLst>
        <pc:spChg chg="mod">
          <ac:chgData name="Fraser Addo (HAMD)" userId="99e1781d-1b8d-4a23-a3b8-d91cd70d6108" providerId="ADAL" clId="{7A7C0D94-584C-4FCA-869E-D6D52921F7CE}" dt="2026-01-03T12:19:55.794" v="268" actId="20577"/>
          <ac:spMkLst>
            <pc:docMk/>
            <pc:sldMk cId="408156085" sldId="1317"/>
            <ac:spMk id="3" creationId="{F654B620-99DA-B953-515F-1538FE26909B}"/>
          </ac:spMkLst>
        </pc:spChg>
      </pc:sldChg>
      <pc:sldChg chg="add">
        <pc:chgData name="Fraser Addo (HAMD)" userId="99e1781d-1b8d-4a23-a3b8-d91cd70d6108" providerId="ADAL" clId="{7A7C0D94-584C-4FCA-869E-D6D52921F7CE}" dt="2026-01-03T12:20:09.324" v="269" actId="2890"/>
        <pc:sldMkLst>
          <pc:docMk/>
          <pc:sldMk cId="330355745" sldId="1318"/>
        </pc:sldMkLst>
      </pc:sldChg>
      <pc:sldChg chg="add">
        <pc:chgData name="Fraser Addo (HAMD)" userId="99e1781d-1b8d-4a23-a3b8-d91cd70d6108" providerId="ADAL" clId="{7A7C0D94-584C-4FCA-869E-D6D52921F7CE}" dt="2026-01-03T12:41:42.247" v="321" actId="2890"/>
        <pc:sldMkLst>
          <pc:docMk/>
          <pc:sldMk cId="913262982" sldId="1319"/>
        </pc:sldMkLst>
      </pc:sldChg>
      <pc:sldChg chg="addSp modSp add mod modAnim">
        <pc:chgData name="Fraser Addo (HAMD)" userId="99e1781d-1b8d-4a23-a3b8-d91cd70d6108" providerId="ADAL" clId="{7A7C0D94-584C-4FCA-869E-D6D52921F7CE}" dt="2026-01-03T12:47:42.356" v="584" actId="20577"/>
        <pc:sldMkLst>
          <pc:docMk/>
          <pc:sldMk cId="3692160319" sldId="1320"/>
        </pc:sldMkLst>
        <pc:spChg chg="mod">
          <ac:chgData name="Fraser Addo (HAMD)" userId="99e1781d-1b8d-4a23-a3b8-d91cd70d6108" providerId="ADAL" clId="{7A7C0D94-584C-4FCA-869E-D6D52921F7CE}" dt="2026-01-03T12:47:42.356" v="584" actId="20577"/>
          <ac:spMkLst>
            <pc:docMk/>
            <pc:sldMk cId="3692160319" sldId="1320"/>
            <ac:spMk id="3" creationId="{F654B620-99DA-B953-515F-1538FE26909B}"/>
          </ac:spMkLst>
        </pc:spChg>
        <pc:spChg chg="add mod">
          <ac:chgData name="Fraser Addo (HAMD)" userId="99e1781d-1b8d-4a23-a3b8-d91cd70d6108" providerId="ADAL" clId="{7A7C0D94-584C-4FCA-869E-D6D52921F7CE}" dt="2026-01-03T12:47:00.659" v="532" actId="1076"/>
          <ac:spMkLst>
            <pc:docMk/>
            <pc:sldMk cId="3692160319" sldId="1320"/>
            <ac:spMk id="4" creationId="{A7C156DB-4AF7-CB59-DF6C-1520341AA1B4}"/>
          </ac:spMkLst>
        </pc:spChg>
        <pc:spChg chg="add mod">
          <ac:chgData name="Fraser Addo (HAMD)" userId="99e1781d-1b8d-4a23-a3b8-d91cd70d6108" providerId="ADAL" clId="{7A7C0D94-584C-4FCA-869E-D6D52921F7CE}" dt="2026-01-03T12:44:22.239" v="503" actId="1076"/>
          <ac:spMkLst>
            <pc:docMk/>
            <pc:sldMk cId="3692160319" sldId="1320"/>
            <ac:spMk id="6" creationId="{8778C632-12CA-194B-2900-5A78E42314A3}"/>
          </ac:spMkLst>
        </pc:spChg>
        <pc:spChg chg="add mod">
          <ac:chgData name="Fraser Addo (HAMD)" userId="99e1781d-1b8d-4a23-a3b8-d91cd70d6108" providerId="ADAL" clId="{7A7C0D94-584C-4FCA-869E-D6D52921F7CE}" dt="2026-01-03T12:44:25.875" v="504" actId="1076"/>
          <ac:spMkLst>
            <pc:docMk/>
            <pc:sldMk cId="3692160319" sldId="1320"/>
            <ac:spMk id="7" creationId="{3CE69B85-C367-99C8-DABB-0EE6F14FD0FD}"/>
          </ac:spMkLst>
        </pc:spChg>
        <pc:spChg chg="add mod">
          <ac:chgData name="Fraser Addo (HAMD)" userId="99e1781d-1b8d-4a23-a3b8-d91cd70d6108" providerId="ADAL" clId="{7A7C0D94-584C-4FCA-869E-D6D52921F7CE}" dt="2026-01-03T12:44:29.031" v="505" actId="1076"/>
          <ac:spMkLst>
            <pc:docMk/>
            <pc:sldMk cId="3692160319" sldId="1320"/>
            <ac:spMk id="8" creationId="{4642FDA0-B6F6-6BC9-8342-66202BCFFD1E}"/>
          </ac:spMkLst>
        </pc:spChg>
        <pc:spChg chg="add mod">
          <ac:chgData name="Fraser Addo (HAMD)" userId="99e1781d-1b8d-4a23-a3b8-d91cd70d6108" providerId="ADAL" clId="{7A7C0D94-584C-4FCA-869E-D6D52921F7CE}" dt="2026-01-03T12:45:11.759" v="515" actId="1076"/>
          <ac:spMkLst>
            <pc:docMk/>
            <pc:sldMk cId="3692160319" sldId="1320"/>
            <ac:spMk id="10" creationId="{DA020A6B-31B9-FD4B-E508-4D060ABCAAD1}"/>
          </ac:spMkLst>
        </pc:spChg>
        <pc:spChg chg="add mod">
          <ac:chgData name="Fraser Addo (HAMD)" userId="99e1781d-1b8d-4a23-a3b8-d91cd70d6108" providerId="ADAL" clId="{7A7C0D94-584C-4FCA-869E-D6D52921F7CE}" dt="2026-01-03T12:46:40.711" v="528" actId="1076"/>
          <ac:spMkLst>
            <pc:docMk/>
            <pc:sldMk cId="3692160319" sldId="1320"/>
            <ac:spMk id="11" creationId="{2DF102A1-ABA6-0F9F-6CCB-5E49BC329DA6}"/>
          </ac:spMkLst>
        </pc:spChg>
        <pc:spChg chg="add mod">
          <ac:chgData name="Fraser Addo (HAMD)" userId="99e1781d-1b8d-4a23-a3b8-d91cd70d6108" providerId="ADAL" clId="{7A7C0D94-584C-4FCA-869E-D6D52921F7CE}" dt="2026-01-03T12:46:36.262" v="527" actId="1076"/>
          <ac:spMkLst>
            <pc:docMk/>
            <pc:sldMk cId="3692160319" sldId="1320"/>
            <ac:spMk id="12" creationId="{A7FC7560-F8DC-FD87-0777-966054829BDF}"/>
          </ac:spMkLst>
        </pc:spChg>
        <pc:spChg chg="add mod">
          <ac:chgData name="Fraser Addo (HAMD)" userId="99e1781d-1b8d-4a23-a3b8-d91cd70d6108" providerId="ADAL" clId="{7A7C0D94-584C-4FCA-869E-D6D52921F7CE}" dt="2026-01-03T12:46:44.837" v="529" actId="1076"/>
          <ac:spMkLst>
            <pc:docMk/>
            <pc:sldMk cId="3692160319" sldId="1320"/>
            <ac:spMk id="13" creationId="{92F631F7-BE2B-3472-FA84-50D0053F42F9}"/>
          </ac:spMkLst>
        </pc:spChg>
        <pc:spChg chg="add mod">
          <ac:chgData name="Fraser Addo (HAMD)" userId="99e1781d-1b8d-4a23-a3b8-d91cd70d6108" providerId="ADAL" clId="{7A7C0D94-584C-4FCA-869E-D6D52921F7CE}" dt="2026-01-03T12:46:48.543" v="530" actId="1076"/>
          <ac:spMkLst>
            <pc:docMk/>
            <pc:sldMk cId="3692160319" sldId="1320"/>
            <ac:spMk id="14" creationId="{4848566A-C9F4-1174-8113-83D073AD7548}"/>
          </ac:spMkLst>
        </pc:spChg>
        <pc:spChg chg="add mod">
          <ac:chgData name="Fraser Addo (HAMD)" userId="99e1781d-1b8d-4a23-a3b8-d91cd70d6108" providerId="ADAL" clId="{7A7C0D94-584C-4FCA-869E-D6D52921F7CE}" dt="2026-01-03T12:46:52.453" v="531" actId="1076"/>
          <ac:spMkLst>
            <pc:docMk/>
            <pc:sldMk cId="3692160319" sldId="1320"/>
            <ac:spMk id="15" creationId="{A1581CA8-0F15-83E0-377A-BC6D3DDDB62F}"/>
          </ac:spMkLst>
        </pc:spChg>
        <pc:cxnChg chg="add mod">
          <ac:chgData name="Fraser Addo (HAMD)" userId="99e1781d-1b8d-4a23-a3b8-d91cd70d6108" providerId="ADAL" clId="{7A7C0D94-584C-4FCA-869E-D6D52921F7CE}" dt="2026-01-03T12:47:15.007" v="535" actId="13822"/>
          <ac:cxnSpMkLst>
            <pc:docMk/>
            <pc:sldMk cId="3692160319" sldId="1320"/>
            <ac:cxnSpMk id="17" creationId="{D8F948BF-AFCF-5561-6DC1-88433B42A4F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76D5A5-185C-4021-898A-01B994F9C5CA}" type="datetimeFigureOut">
              <a:t>1/29/2026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3857ED-C6EE-4D7B-A40B-0166E25D3488}" type="slidenum">
              <a:t>‹#›</a:t>
            </a:fld>
            <a:endParaRPr lang="en-US"/>
          </a:p>
        </p:txBody>
      </p:sp>
    </p:spTree>
    <p:extLst>
      <p:ext uri="{BB962C8B-B14F-4D97-AF65-F5344CB8AC3E}">
        <p14:creationId xmlns:p14="http://schemas.microsoft.com/office/powerpoint/2010/main" val="431472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3857ED-C6EE-4D7B-A40B-0166E25D3488}" type="slidenum">
              <a:t>1</a:t>
            </a:fld>
            <a:endParaRPr lang="en-US"/>
          </a:p>
        </p:txBody>
      </p:sp>
    </p:spTree>
    <p:extLst>
      <p:ext uri="{BB962C8B-B14F-4D97-AF65-F5344CB8AC3E}">
        <p14:creationId xmlns:p14="http://schemas.microsoft.com/office/powerpoint/2010/main" val="791177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3857ED-C6EE-4D7B-A40B-0166E25D3488}" type="slidenum">
              <a:t>12</a:t>
            </a:fld>
            <a:endParaRPr lang="en-US"/>
          </a:p>
        </p:txBody>
      </p:sp>
    </p:spTree>
    <p:extLst>
      <p:ext uri="{BB962C8B-B14F-4D97-AF65-F5344CB8AC3E}">
        <p14:creationId xmlns:p14="http://schemas.microsoft.com/office/powerpoint/2010/main" val="1470853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3857ED-C6EE-4D7B-A40B-0166E25D3488}" type="slidenum">
              <a:t>13</a:t>
            </a:fld>
            <a:endParaRPr lang="en-US"/>
          </a:p>
        </p:txBody>
      </p:sp>
    </p:spTree>
    <p:extLst>
      <p:ext uri="{BB962C8B-B14F-4D97-AF65-F5344CB8AC3E}">
        <p14:creationId xmlns:p14="http://schemas.microsoft.com/office/powerpoint/2010/main" val="2075762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793E1-6243-7E5F-92D0-81A7572456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322168-4060-2B9B-C00D-A514D472B3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667DA0-E497-45CC-C1EC-D9C01263A44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771186D-D2F6-D56C-3301-7585DD55FB23}"/>
              </a:ext>
            </a:extLst>
          </p:cNvPr>
          <p:cNvSpPr>
            <a:spLocks noGrp="1"/>
          </p:cNvSpPr>
          <p:nvPr>
            <p:ph type="sldNum" sz="quarter" idx="5"/>
          </p:nvPr>
        </p:nvSpPr>
        <p:spPr/>
        <p:txBody>
          <a:bodyPr/>
          <a:lstStyle/>
          <a:p>
            <a:fld id="{533857ED-C6EE-4D7B-A40B-0166E25D3488}" type="slidenum">
              <a:t>14</a:t>
            </a:fld>
            <a:endParaRPr lang="en-US"/>
          </a:p>
        </p:txBody>
      </p:sp>
    </p:spTree>
    <p:extLst>
      <p:ext uri="{BB962C8B-B14F-4D97-AF65-F5344CB8AC3E}">
        <p14:creationId xmlns:p14="http://schemas.microsoft.com/office/powerpoint/2010/main" val="2026437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9B863-11C9-BB4E-246D-4D6ABBCCF7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2AA493-97B4-7F51-7E6C-577563B3CF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ED5E61-C370-9864-F3D6-25A4F4CFD8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D49E6C3-A5A2-4059-0A57-61337A957878}"/>
              </a:ext>
            </a:extLst>
          </p:cNvPr>
          <p:cNvSpPr>
            <a:spLocks noGrp="1"/>
          </p:cNvSpPr>
          <p:nvPr>
            <p:ph type="sldNum" sz="quarter" idx="5"/>
          </p:nvPr>
        </p:nvSpPr>
        <p:spPr/>
        <p:txBody>
          <a:bodyPr/>
          <a:lstStyle/>
          <a:p>
            <a:fld id="{533857ED-C6EE-4D7B-A40B-0166E25D3488}" type="slidenum">
              <a:t>15</a:t>
            </a:fld>
            <a:endParaRPr lang="en-US"/>
          </a:p>
        </p:txBody>
      </p:sp>
    </p:spTree>
    <p:extLst>
      <p:ext uri="{BB962C8B-B14F-4D97-AF65-F5344CB8AC3E}">
        <p14:creationId xmlns:p14="http://schemas.microsoft.com/office/powerpoint/2010/main" val="2902979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D6137-09B0-B5E7-0704-98202879C0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0763D9-1375-95E7-54F3-A0D30987F9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36BDCF-D70E-17DF-1608-40C87A86C62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2E00682-3BEA-C518-690C-DDF968CD20B8}"/>
              </a:ext>
            </a:extLst>
          </p:cNvPr>
          <p:cNvSpPr>
            <a:spLocks noGrp="1"/>
          </p:cNvSpPr>
          <p:nvPr>
            <p:ph type="sldNum" sz="quarter" idx="5"/>
          </p:nvPr>
        </p:nvSpPr>
        <p:spPr/>
        <p:txBody>
          <a:bodyPr/>
          <a:lstStyle/>
          <a:p>
            <a:fld id="{533857ED-C6EE-4D7B-A40B-0166E25D3488}" type="slidenum">
              <a:t>16</a:t>
            </a:fld>
            <a:endParaRPr lang="en-US"/>
          </a:p>
        </p:txBody>
      </p:sp>
    </p:spTree>
    <p:extLst>
      <p:ext uri="{BB962C8B-B14F-4D97-AF65-F5344CB8AC3E}">
        <p14:creationId xmlns:p14="http://schemas.microsoft.com/office/powerpoint/2010/main" val="409990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CDD39-9D42-4D84-9A00-87C795F6BA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0E654C-6756-8514-4FBB-58B931A778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0008FA-B85C-D3C8-9542-EF09E351A77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21D93B2-20CE-2310-FB7F-D8B9799D002C}"/>
              </a:ext>
            </a:extLst>
          </p:cNvPr>
          <p:cNvSpPr>
            <a:spLocks noGrp="1"/>
          </p:cNvSpPr>
          <p:nvPr>
            <p:ph type="sldNum" sz="quarter" idx="5"/>
          </p:nvPr>
        </p:nvSpPr>
        <p:spPr/>
        <p:txBody>
          <a:bodyPr/>
          <a:lstStyle/>
          <a:p>
            <a:fld id="{533857ED-C6EE-4D7B-A40B-0166E25D3488}" type="slidenum">
              <a:t>17</a:t>
            </a:fld>
            <a:endParaRPr lang="en-US"/>
          </a:p>
        </p:txBody>
      </p:sp>
    </p:spTree>
    <p:extLst>
      <p:ext uri="{BB962C8B-B14F-4D97-AF65-F5344CB8AC3E}">
        <p14:creationId xmlns:p14="http://schemas.microsoft.com/office/powerpoint/2010/main" val="764703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F1151-1316-BE39-267C-4BDE9C1D93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B84BD2-5F66-8EE0-3936-A6701A0590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BE9488-1ACA-A4B1-98FB-38BEB915BD3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9A699D3-54B1-A61E-8443-C353C0445727}"/>
              </a:ext>
            </a:extLst>
          </p:cNvPr>
          <p:cNvSpPr>
            <a:spLocks noGrp="1"/>
          </p:cNvSpPr>
          <p:nvPr>
            <p:ph type="sldNum" sz="quarter" idx="5"/>
          </p:nvPr>
        </p:nvSpPr>
        <p:spPr/>
        <p:txBody>
          <a:bodyPr/>
          <a:lstStyle/>
          <a:p>
            <a:fld id="{533857ED-C6EE-4D7B-A40B-0166E25D3488}" type="slidenum">
              <a:t>18</a:t>
            </a:fld>
            <a:endParaRPr lang="en-US"/>
          </a:p>
        </p:txBody>
      </p:sp>
    </p:spTree>
    <p:extLst>
      <p:ext uri="{BB962C8B-B14F-4D97-AF65-F5344CB8AC3E}">
        <p14:creationId xmlns:p14="http://schemas.microsoft.com/office/powerpoint/2010/main" val="3166017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3857ED-C6EE-4D7B-A40B-0166E25D3488}" type="slidenum">
              <a:t>19</a:t>
            </a:fld>
            <a:endParaRPr lang="en-US"/>
          </a:p>
        </p:txBody>
      </p:sp>
    </p:spTree>
    <p:extLst>
      <p:ext uri="{BB962C8B-B14F-4D97-AF65-F5344CB8AC3E}">
        <p14:creationId xmlns:p14="http://schemas.microsoft.com/office/powerpoint/2010/main" val="4076522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3857ED-C6EE-4D7B-A40B-0166E25D3488}" type="slidenum">
              <a:t>20</a:t>
            </a:fld>
            <a:endParaRPr lang="en-US"/>
          </a:p>
        </p:txBody>
      </p:sp>
    </p:spTree>
    <p:extLst>
      <p:ext uri="{BB962C8B-B14F-4D97-AF65-F5344CB8AC3E}">
        <p14:creationId xmlns:p14="http://schemas.microsoft.com/office/powerpoint/2010/main" val="4210982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3857ED-C6EE-4D7B-A40B-0166E25D3488}" type="slidenum">
              <a:t>21</a:t>
            </a:fld>
            <a:endParaRPr lang="en-US"/>
          </a:p>
        </p:txBody>
      </p:sp>
    </p:spTree>
    <p:extLst>
      <p:ext uri="{BB962C8B-B14F-4D97-AF65-F5344CB8AC3E}">
        <p14:creationId xmlns:p14="http://schemas.microsoft.com/office/powerpoint/2010/main" val="971746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3857ED-C6EE-4D7B-A40B-0166E25D3488}" type="slidenum">
              <a:t>4</a:t>
            </a:fld>
            <a:endParaRPr lang="en-US"/>
          </a:p>
        </p:txBody>
      </p:sp>
    </p:spTree>
    <p:extLst>
      <p:ext uri="{BB962C8B-B14F-4D97-AF65-F5344CB8AC3E}">
        <p14:creationId xmlns:p14="http://schemas.microsoft.com/office/powerpoint/2010/main" val="1963011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3857ED-C6EE-4D7B-A40B-0166E25D3488}" type="slidenum">
              <a:t>22</a:t>
            </a:fld>
            <a:endParaRPr lang="en-US"/>
          </a:p>
        </p:txBody>
      </p:sp>
    </p:spTree>
    <p:extLst>
      <p:ext uri="{BB962C8B-B14F-4D97-AF65-F5344CB8AC3E}">
        <p14:creationId xmlns:p14="http://schemas.microsoft.com/office/powerpoint/2010/main" val="883801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3857ED-C6EE-4D7B-A40B-0166E25D3488}" type="slidenum">
              <a:t>23</a:t>
            </a:fld>
            <a:endParaRPr lang="en-US"/>
          </a:p>
        </p:txBody>
      </p:sp>
    </p:spTree>
    <p:extLst>
      <p:ext uri="{BB962C8B-B14F-4D97-AF65-F5344CB8AC3E}">
        <p14:creationId xmlns:p14="http://schemas.microsoft.com/office/powerpoint/2010/main" val="344100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3857ED-C6EE-4D7B-A40B-0166E25D3488}" type="slidenum">
              <a:t>24</a:t>
            </a:fld>
            <a:endParaRPr lang="en-US"/>
          </a:p>
        </p:txBody>
      </p:sp>
    </p:spTree>
    <p:extLst>
      <p:ext uri="{BB962C8B-B14F-4D97-AF65-F5344CB8AC3E}">
        <p14:creationId xmlns:p14="http://schemas.microsoft.com/office/powerpoint/2010/main" val="3690905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3857ED-C6EE-4D7B-A40B-0166E25D3488}" type="slidenum">
              <a:t>5</a:t>
            </a:fld>
            <a:endParaRPr lang="en-US"/>
          </a:p>
        </p:txBody>
      </p:sp>
    </p:spTree>
    <p:extLst>
      <p:ext uri="{BB962C8B-B14F-4D97-AF65-F5344CB8AC3E}">
        <p14:creationId xmlns:p14="http://schemas.microsoft.com/office/powerpoint/2010/main" val="847296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3857ED-C6EE-4D7B-A40B-0166E25D3488}" type="slidenum">
              <a:t>6</a:t>
            </a:fld>
            <a:endParaRPr lang="en-US"/>
          </a:p>
        </p:txBody>
      </p:sp>
    </p:spTree>
    <p:extLst>
      <p:ext uri="{BB962C8B-B14F-4D97-AF65-F5344CB8AC3E}">
        <p14:creationId xmlns:p14="http://schemas.microsoft.com/office/powerpoint/2010/main" val="1152465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3857ED-C6EE-4D7B-A40B-0166E25D3488}" type="slidenum">
              <a:t>7</a:t>
            </a:fld>
            <a:endParaRPr lang="en-US"/>
          </a:p>
        </p:txBody>
      </p:sp>
    </p:spTree>
    <p:extLst>
      <p:ext uri="{BB962C8B-B14F-4D97-AF65-F5344CB8AC3E}">
        <p14:creationId xmlns:p14="http://schemas.microsoft.com/office/powerpoint/2010/main" val="2203769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3857ED-C6EE-4D7B-A40B-0166E25D3488}" type="slidenum">
              <a:t>8</a:t>
            </a:fld>
            <a:endParaRPr lang="en-US"/>
          </a:p>
        </p:txBody>
      </p:sp>
    </p:spTree>
    <p:extLst>
      <p:ext uri="{BB962C8B-B14F-4D97-AF65-F5344CB8AC3E}">
        <p14:creationId xmlns:p14="http://schemas.microsoft.com/office/powerpoint/2010/main" val="1920216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3857ED-C6EE-4D7B-A40B-0166E25D3488}" type="slidenum">
              <a:t>9</a:t>
            </a:fld>
            <a:endParaRPr lang="en-US"/>
          </a:p>
        </p:txBody>
      </p:sp>
    </p:spTree>
    <p:extLst>
      <p:ext uri="{BB962C8B-B14F-4D97-AF65-F5344CB8AC3E}">
        <p14:creationId xmlns:p14="http://schemas.microsoft.com/office/powerpoint/2010/main" val="1515295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3857ED-C6EE-4D7B-A40B-0166E25D3488}" type="slidenum">
              <a:t>10</a:t>
            </a:fld>
            <a:endParaRPr lang="en-US"/>
          </a:p>
        </p:txBody>
      </p:sp>
    </p:spTree>
    <p:extLst>
      <p:ext uri="{BB962C8B-B14F-4D97-AF65-F5344CB8AC3E}">
        <p14:creationId xmlns:p14="http://schemas.microsoft.com/office/powerpoint/2010/main" val="2733518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3857ED-C6EE-4D7B-A40B-0166E25D3488}" type="slidenum">
              <a:t>11</a:t>
            </a:fld>
            <a:endParaRPr lang="en-US"/>
          </a:p>
        </p:txBody>
      </p:sp>
    </p:spTree>
    <p:extLst>
      <p:ext uri="{BB962C8B-B14F-4D97-AF65-F5344CB8AC3E}">
        <p14:creationId xmlns:p14="http://schemas.microsoft.com/office/powerpoint/2010/main" val="22547265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ue border">
    <p:spTree>
      <p:nvGrpSpPr>
        <p:cNvPr id="1" name=""/>
        <p:cNvGrpSpPr/>
        <p:nvPr/>
      </p:nvGrpSpPr>
      <p:grpSpPr>
        <a:xfrm>
          <a:off x="0" y="0"/>
          <a:ext cx="0" cy="0"/>
          <a:chOff x="0" y="0"/>
          <a:chExt cx="0" cy="0"/>
        </a:xfrm>
      </p:grpSpPr>
      <p:pic>
        <p:nvPicPr>
          <p:cNvPr id="8" name="Picture 7" descr="Shape&#10;&#10;Description automatically generated with low confidence">
            <a:extLst>
              <a:ext uri="{FF2B5EF4-FFF2-40B4-BE49-F238E27FC236}">
                <a16:creationId xmlns:a16="http://schemas.microsoft.com/office/drawing/2014/main" id="{816832CB-AD94-8323-FE5A-BD5A82785D9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08209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ED6D2-C850-B111-109D-CFE9B40B070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98334DE-E802-8BE6-850B-BC79BC76987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533DA58-57E4-3327-DA91-FC0023EBFA69}"/>
              </a:ext>
            </a:extLst>
          </p:cNvPr>
          <p:cNvSpPr>
            <a:spLocks noGrp="1"/>
          </p:cNvSpPr>
          <p:nvPr>
            <p:ph type="dt" sz="half" idx="10"/>
          </p:nvPr>
        </p:nvSpPr>
        <p:spPr/>
        <p:txBody>
          <a:bodyPr/>
          <a:lstStyle/>
          <a:p>
            <a:fld id="{F8AE6149-0BC7-EC4D-860B-FE9FA02E94C0}" type="datetimeFigureOut">
              <a:rPr lang="en-US" smtClean="0"/>
              <a:t>1/29/2026</a:t>
            </a:fld>
            <a:endParaRPr lang="en-US"/>
          </a:p>
        </p:txBody>
      </p:sp>
      <p:sp>
        <p:nvSpPr>
          <p:cNvPr id="5" name="Footer Placeholder 4">
            <a:extLst>
              <a:ext uri="{FF2B5EF4-FFF2-40B4-BE49-F238E27FC236}">
                <a16:creationId xmlns:a16="http://schemas.microsoft.com/office/drawing/2014/main" id="{EA62DC90-F6BC-4EE1-554C-6E6EB95312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ED4BCE-A2DE-D0DC-EED4-632D7FD8D115}"/>
              </a:ext>
            </a:extLst>
          </p:cNvPr>
          <p:cNvSpPr>
            <a:spLocks noGrp="1"/>
          </p:cNvSpPr>
          <p:nvPr>
            <p:ph type="sldNum" sz="quarter" idx="12"/>
          </p:nvPr>
        </p:nvSpPr>
        <p:spPr/>
        <p:txBody>
          <a:bodyPr/>
          <a:lstStyle/>
          <a:p>
            <a:fld id="{98742EFB-E47E-5C48-9E1F-DADA1DA1E38F}" type="slidenum">
              <a:rPr lang="en-US" smtClean="0"/>
              <a:t>‹#›</a:t>
            </a:fld>
            <a:endParaRPr lang="en-US"/>
          </a:p>
        </p:txBody>
      </p:sp>
    </p:spTree>
    <p:extLst>
      <p:ext uri="{BB962C8B-B14F-4D97-AF65-F5344CB8AC3E}">
        <p14:creationId xmlns:p14="http://schemas.microsoft.com/office/powerpoint/2010/main" val="1575341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F36BBB-5612-8789-380F-A5186EF9376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12BB353-DD90-614B-6E95-80699AD0C43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5CEB4C0-B226-A19E-F3ED-EC250E6CB946}"/>
              </a:ext>
            </a:extLst>
          </p:cNvPr>
          <p:cNvSpPr>
            <a:spLocks noGrp="1"/>
          </p:cNvSpPr>
          <p:nvPr>
            <p:ph type="dt" sz="half" idx="10"/>
          </p:nvPr>
        </p:nvSpPr>
        <p:spPr/>
        <p:txBody>
          <a:bodyPr/>
          <a:lstStyle/>
          <a:p>
            <a:fld id="{F8AE6149-0BC7-EC4D-860B-FE9FA02E94C0}" type="datetimeFigureOut">
              <a:rPr lang="en-US" smtClean="0"/>
              <a:t>1/29/2026</a:t>
            </a:fld>
            <a:endParaRPr lang="en-US"/>
          </a:p>
        </p:txBody>
      </p:sp>
      <p:sp>
        <p:nvSpPr>
          <p:cNvPr id="5" name="Footer Placeholder 4">
            <a:extLst>
              <a:ext uri="{FF2B5EF4-FFF2-40B4-BE49-F238E27FC236}">
                <a16:creationId xmlns:a16="http://schemas.microsoft.com/office/drawing/2014/main" id="{4ABD2BC5-FD06-A56C-D3E2-9A979C5892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036A5A-DCB1-4FA7-EF66-562382333324}"/>
              </a:ext>
            </a:extLst>
          </p:cNvPr>
          <p:cNvSpPr>
            <a:spLocks noGrp="1"/>
          </p:cNvSpPr>
          <p:nvPr>
            <p:ph type="sldNum" sz="quarter" idx="12"/>
          </p:nvPr>
        </p:nvSpPr>
        <p:spPr/>
        <p:txBody>
          <a:bodyPr/>
          <a:lstStyle/>
          <a:p>
            <a:fld id="{98742EFB-E47E-5C48-9E1F-DADA1DA1E38F}" type="slidenum">
              <a:rPr lang="en-US" smtClean="0"/>
              <a:t>‹#›</a:t>
            </a:fld>
            <a:endParaRPr lang="en-US"/>
          </a:p>
        </p:txBody>
      </p:sp>
    </p:spTree>
    <p:extLst>
      <p:ext uri="{BB962C8B-B14F-4D97-AF65-F5344CB8AC3E}">
        <p14:creationId xmlns:p14="http://schemas.microsoft.com/office/powerpoint/2010/main" val="240889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ry border">
    <p:spTree>
      <p:nvGrpSpPr>
        <p:cNvPr id="1" name=""/>
        <p:cNvGrpSpPr/>
        <p:nvPr/>
      </p:nvGrpSpPr>
      <p:grpSpPr>
        <a:xfrm>
          <a:off x="0" y="0"/>
          <a:ext cx="0" cy="0"/>
          <a:chOff x="0" y="0"/>
          <a:chExt cx="0" cy="0"/>
        </a:xfrm>
      </p:grpSpPr>
      <p:pic>
        <p:nvPicPr>
          <p:cNvPr id="8" name="Picture 7" descr="Text&#10;&#10;Description automatically generated">
            <a:extLst>
              <a:ext uri="{FF2B5EF4-FFF2-40B4-BE49-F238E27FC236}">
                <a16:creationId xmlns:a16="http://schemas.microsoft.com/office/drawing/2014/main" id="{BF562A66-C14A-D9EF-2866-9B64AAD31403}"/>
              </a:ext>
            </a:extLst>
          </p:cNvPr>
          <p:cNvPicPr>
            <a:picLocks noChangeAspect="1"/>
          </p:cNvPicPr>
          <p:nvPr userDrawn="1"/>
        </p:nvPicPr>
        <p:blipFill>
          <a:blip r:embed="rId2"/>
          <a:stretch>
            <a:fillRect/>
          </a:stretch>
        </p:blipFill>
        <p:spPr>
          <a:xfrm>
            <a:off x="0" y="0"/>
            <a:ext cx="12192000" cy="6858022"/>
          </a:xfrm>
          <a:prstGeom prst="rect">
            <a:avLst/>
          </a:prstGeom>
        </p:spPr>
      </p:pic>
    </p:spTree>
    <p:extLst>
      <p:ext uri="{BB962C8B-B14F-4D97-AF65-F5344CB8AC3E}">
        <p14:creationId xmlns:p14="http://schemas.microsoft.com/office/powerpoint/2010/main" val="2271098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E69C6-2B6C-E03B-5DFA-EA02DED0E99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2267479-E967-12C6-5A46-12625C888D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F0D207C-43C9-E1BC-E89C-5C39541BD4EE}"/>
              </a:ext>
            </a:extLst>
          </p:cNvPr>
          <p:cNvSpPr>
            <a:spLocks noGrp="1"/>
          </p:cNvSpPr>
          <p:nvPr>
            <p:ph type="dt" sz="half" idx="10"/>
          </p:nvPr>
        </p:nvSpPr>
        <p:spPr/>
        <p:txBody>
          <a:bodyPr/>
          <a:lstStyle/>
          <a:p>
            <a:fld id="{F8AE6149-0BC7-EC4D-860B-FE9FA02E94C0}" type="datetimeFigureOut">
              <a:rPr lang="en-US" smtClean="0"/>
              <a:t>1/29/2026</a:t>
            </a:fld>
            <a:endParaRPr lang="en-US"/>
          </a:p>
        </p:txBody>
      </p:sp>
      <p:sp>
        <p:nvSpPr>
          <p:cNvPr id="5" name="Footer Placeholder 4">
            <a:extLst>
              <a:ext uri="{FF2B5EF4-FFF2-40B4-BE49-F238E27FC236}">
                <a16:creationId xmlns:a16="http://schemas.microsoft.com/office/drawing/2014/main" id="{6B5C70C8-1196-083B-7A7B-7E06975B92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5CB7DE-286B-71B6-2B1B-F410C01C757C}"/>
              </a:ext>
            </a:extLst>
          </p:cNvPr>
          <p:cNvSpPr>
            <a:spLocks noGrp="1"/>
          </p:cNvSpPr>
          <p:nvPr>
            <p:ph type="sldNum" sz="quarter" idx="12"/>
          </p:nvPr>
        </p:nvSpPr>
        <p:spPr/>
        <p:txBody>
          <a:bodyPr/>
          <a:lstStyle/>
          <a:p>
            <a:fld id="{98742EFB-E47E-5C48-9E1F-DADA1DA1E38F}" type="slidenum">
              <a:rPr lang="en-US" smtClean="0"/>
              <a:t>‹#›</a:t>
            </a:fld>
            <a:endParaRPr lang="en-US"/>
          </a:p>
        </p:txBody>
      </p:sp>
    </p:spTree>
    <p:extLst>
      <p:ext uri="{BB962C8B-B14F-4D97-AF65-F5344CB8AC3E}">
        <p14:creationId xmlns:p14="http://schemas.microsoft.com/office/powerpoint/2010/main" val="451841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CC580-4F1B-7957-1DE4-394324FBDE2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8D435EE-07E3-4586-CBC0-B67BD2A525C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43B0B9B-4069-6300-CFA9-5E0050E25F6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026F99E-8637-1E6E-2C3F-EE9C3C39BCB0}"/>
              </a:ext>
            </a:extLst>
          </p:cNvPr>
          <p:cNvSpPr>
            <a:spLocks noGrp="1"/>
          </p:cNvSpPr>
          <p:nvPr>
            <p:ph type="dt" sz="half" idx="10"/>
          </p:nvPr>
        </p:nvSpPr>
        <p:spPr/>
        <p:txBody>
          <a:bodyPr/>
          <a:lstStyle/>
          <a:p>
            <a:fld id="{F8AE6149-0BC7-EC4D-860B-FE9FA02E94C0}" type="datetimeFigureOut">
              <a:rPr lang="en-US" smtClean="0"/>
              <a:t>1/29/2026</a:t>
            </a:fld>
            <a:endParaRPr lang="en-US"/>
          </a:p>
        </p:txBody>
      </p:sp>
      <p:sp>
        <p:nvSpPr>
          <p:cNvPr id="6" name="Footer Placeholder 5">
            <a:extLst>
              <a:ext uri="{FF2B5EF4-FFF2-40B4-BE49-F238E27FC236}">
                <a16:creationId xmlns:a16="http://schemas.microsoft.com/office/drawing/2014/main" id="{ADC845ED-6661-5749-FD2C-43D82FE7FB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952445-9483-5B46-A751-6666B79DF1D8}"/>
              </a:ext>
            </a:extLst>
          </p:cNvPr>
          <p:cNvSpPr>
            <a:spLocks noGrp="1"/>
          </p:cNvSpPr>
          <p:nvPr>
            <p:ph type="sldNum" sz="quarter" idx="12"/>
          </p:nvPr>
        </p:nvSpPr>
        <p:spPr/>
        <p:txBody>
          <a:bodyPr/>
          <a:lstStyle/>
          <a:p>
            <a:fld id="{98742EFB-E47E-5C48-9E1F-DADA1DA1E38F}" type="slidenum">
              <a:rPr lang="en-US" smtClean="0"/>
              <a:t>‹#›</a:t>
            </a:fld>
            <a:endParaRPr lang="en-US"/>
          </a:p>
        </p:txBody>
      </p:sp>
    </p:spTree>
    <p:extLst>
      <p:ext uri="{BB962C8B-B14F-4D97-AF65-F5344CB8AC3E}">
        <p14:creationId xmlns:p14="http://schemas.microsoft.com/office/powerpoint/2010/main" val="469155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3D698-37B4-83D3-A597-4DEAD4EB20D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0AA27C6-CA14-68E1-9358-2D8AF0B278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F3A3BF3-86F9-FDAA-F00D-673BBCADBEE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AA47835-2C3A-411E-D1CF-A38A75CB77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246AA44-B219-8BBB-E3EA-755D9ABE1DB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EA525B2-16BE-BA31-A105-D2ECECF4629D}"/>
              </a:ext>
            </a:extLst>
          </p:cNvPr>
          <p:cNvSpPr>
            <a:spLocks noGrp="1"/>
          </p:cNvSpPr>
          <p:nvPr>
            <p:ph type="dt" sz="half" idx="10"/>
          </p:nvPr>
        </p:nvSpPr>
        <p:spPr/>
        <p:txBody>
          <a:bodyPr/>
          <a:lstStyle/>
          <a:p>
            <a:fld id="{F8AE6149-0BC7-EC4D-860B-FE9FA02E94C0}" type="datetimeFigureOut">
              <a:rPr lang="en-US" smtClean="0"/>
              <a:t>1/29/2026</a:t>
            </a:fld>
            <a:endParaRPr lang="en-US"/>
          </a:p>
        </p:txBody>
      </p:sp>
      <p:sp>
        <p:nvSpPr>
          <p:cNvPr id="8" name="Footer Placeholder 7">
            <a:extLst>
              <a:ext uri="{FF2B5EF4-FFF2-40B4-BE49-F238E27FC236}">
                <a16:creationId xmlns:a16="http://schemas.microsoft.com/office/drawing/2014/main" id="{832D2F8B-701C-8809-98BF-897D62207B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34CD24-5BF2-0D2F-9627-2B4BF1101961}"/>
              </a:ext>
            </a:extLst>
          </p:cNvPr>
          <p:cNvSpPr>
            <a:spLocks noGrp="1"/>
          </p:cNvSpPr>
          <p:nvPr>
            <p:ph type="sldNum" sz="quarter" idx="12"/>
          </p:nvPr>
        </p:nvSpPr>
        <p:spPr/>
        <p:txBody>
          <a:bodyPr/>
          <a:lstStyle/>
          <a:p>
            <a:fld id="{98742EFB-E47E-5C48-9E1F-DADA1DA1E38F}" type="slidenum">
              <a:rPr lang="en-US" smtClean="0"/>
              <a:t>‹#›</a:t>
            </a:fld>
            <a:endParaRPr lang="en-US"/>
          </a:p>
        </p:txBody>
      </p:sp>
    </p:spTree>
    <p:extLst>
      <p:ext uri="{BB962C8B-B14F-4D97-AF65-F5344CB8AC3E}">
        <p14:creationId xmlns:p14="http://schemas.microsoft.com/office/powerpoint/2010/main" val="1921719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F9438-BAD4-A86A-F3C5-895F8733994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63E7C16-6D6C-BC52-A546-EB07FCBFB693}"/>
              </a:ext>
            </a:extLst>
          </p:cNvPr>
          <p:cNvSpPr>
            <a:spLocks noGrp="1"/>
          </p:cNvSpPr>
          <p:nvPr>
            <p:ph type="dt" sz="half" idx="10"/>
          </p:nvPr>
        </p:nvSpPr>
        <p:spPr/>
        <p:txBody>
          <a:bodyPr/>
          <a:lstStyle/>
          <a:p>
            <a:fld id="{F8AE6149-0BC7-EC4D-860B-FE9FA02E94C0}" type="datetimeFigureOut">
              <a:rPr lang="en-US" smtClean="0"/>
              <a:t>1/29/2026</a:t>
            </a:fld>
            <a:endParaRPr lang="en-US"/>
          </a:p>
        </p:txBody>
      </p:sp>
      <p:sp>
        <p:nvSpPr>
          <p:cNvPr id="4" name="Footer Placeholder 3">
            <a:extLst>
              <a:ext uri="{FF2B5EF4-FFF2-40B4-BE49-F238E27FC236}">
                <a16:creationId xmlns:a16="http://schemas.microsoft.com/office/drawing/2014/main" id="{1DD007D4-21B0-1266-53B3-65F7A69A87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9046C3-A431-F279-AB15-A972419311EC}"/>
              </a:ext>
            </a:extLst>
          </p:cNvPr>
          <p:cNvSpPr>
            <a:spLocks noGrp="1"/>
          </p:cNvSpPr>
          <p:nvPr>
            <p:ph type="sldNum" sz="quarter" idx="12"/>
          </p:nvPr>
        </p:nvSpPr>
        <p:spPr/>
        <p:txBody>
          <a:bodyPr/>
          <a:lstStyle/>
          <a:p>
            <a:fld id="{98742EFB-E47E-5C48-9E1F-DADA1DA1E38F}" type="slidenum">
              <a:rPr lang="en-US" smtClean="0"/>
              <a:t>‹#›</a:t>
            </a:fld>
            <a:endParaRPr lang="en-US"/>
          </a:p>
        </p:txBody>
      </p:sp>
    </p:spTree>
    <p:extLst>
      <p:ext uri="{BB962C8B-B14F-4D97-AF65-F5344CB8AC3E}">
        <p14:creationId xmlns:p14="http://schemas.microsoft.com/office/powerpoint/2010/main" val="1868890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98E0CD-0690-BD59-6512-0AF038BF8464}"/>
              </a:ext>
            </a:extLst>
          </p:cNvPr>
          <p:cNvSpPr>
            <a:spLocks noGrp="1"/>
          </p:cNvSpPr>
          <p:nvPr>
            <p:ph type="dt" sz="half" idx="10"/>
          </p:nvPr>
        </p:nvSpPr>
        <p:spPr/>
        <p:txBody>
          <a:bodyPr/>
          <a:lstStyle/>
          <a:p>
            <a:fld id="{F8AE6149-0BC7-EC4D-860B-FE9FA02E94C0}" type="datetimeFigureOut">
              <a:rPr lang="en-US" smtClean="0"/>
              <a:t>1/29/2026</a:t>
            </a:fld>
            <a:endParaRPr lang="en-US"/>
          </a:p>
        </p:txBody>
      </p:sp>
      <p:sp>
        <p:nvSpPr>
          <p:cNvPr id="3" name="Footer Placeholder 2">
            <a:extLst>
              <a:ext uri="{FF2B5EF4-FFF2-40B4-BE49-F238E27FC236}">
                <a16:creationId xmlns:a16="http://schemas.microsoft.com/office/drawing/2014/main" id="{0DC11678-B739-615A-5B21-55730AFCCE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F59387-E7F6-9213-CD04-E74DE02DA0A9}"/>
              </a:ext>
            </a:extLst>
          </p:cNvPr>
          <p:cNvSpPr>
            <a:spLocks noGrp="1"/>
          </p:cNvSpPr>
          <p:nvPr>
            <p:ph type="sldNum" sz="quarter" idx="12"/>
          </p:nvPr>
        </p:nvSpPr>
        <p:spPr/>
        <p:txBody>
          <a:bodyPr/>
          <a:lstStyle/>
          <a:p>
            <a:fld id="{98742EFB-E47E-5C48-9E1F-DADA1DA1E38F}" type="slidenum">
              <a:rPr lang="en-US" smtClean="0"/>
              <a:t>‹#›</a:t>
            </a:fld>
            <a:endParaRPr lang="en-US"/>
          </a:p>
        </p:txBody>
      </p:sp>
    </p:spTree>
    <p:extLst>
      <p:ext uri="{BB962C8B-B14F-4D97-AF65-F5344CB8AC3E}">
        <p14:creationId xmlns:p14="http://schemas.microsoft.com/office/powerpoint/2010/main" val="2436916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8CCE6-DB9B-E57E-1446-32E64648FBB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F584F3C-2164-C8BC-DB02-76D5F2DE75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BB4D600-BAEC-F888-95AE-E5A4F3EBC4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5E48F70-7EFB-3A14-1A10-164A58B22739}"/>
              </a:ext>
            </a:extLst>
          </p:cNvPr>
          <p:cNvSpPr>
            <a:spLocks noGrp="1"/>
          </p:cNvSpPr>
          <p:nvPr>
            <p:ph type="dt" sz="half" idx="10"/>
          </p:nvPr>
        </p:nvSpPr>
        <p:spPr/>
        <p:txBody>
          <a:bodyPr/>
          <a:lstStyle/>
          <a:p>
            <a:fld id="{F8AE6149-0BC7-EC4D-860B-FE9FA02E94C0}" type="datetimeFigureOut">
              <a:rPr lang="en-US" smtClean="0"/>
              <a:t>1/29/2026</a:t>
            </a:fld>
            <a:endParaRPr lang="en-US"/>
          </a:p>
        </p:txBody>
      </p:sp>
      <p:sp>
        <p:nvSpPr>
          <p:cNvPr id="6" name="Footer Placeholder 5">
            <a:extLst>
              <a:ext uri="{FF2B5EF4-FFF2-40B4-BE49-F238E27FC236}">
                <a16:creationId xmlns:a16="http://schemas.microsoft.com/office/drawing/2014/main" id="{CA7200FB-860A-613C-2133-56E79C94E5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7EFA87-03F2-A276-EDF3-03B1CA6A204C}"/>
              </a:ext>
            </a:extLst>
          </p:cNvPr>
          <p:cNvSpPr>
            <a:spLocks noGrp="1"/>
          </p:cNvSpPr>
          <p:nvPr>
            <p:ph type="sldNum" sz="quarter" idx="12"/>
          </p:nvPr>
        </p:nvSpPr>
        <p:spPr/>
        <p:txBody>
          <a:bodyPr/>
          <a:lstStyle/>
          <a:p>
            <a:fld id="{98742EFB-E47E-5C48-9E1F-DADA1DA1E38F}" type="slidenum">
              <a:rPr lang="en-US" smtClean="0"/>
              <a:t>‹#›</a:t>
            </a:fld>
            <a:endParaRPr lang="en-US"/>
          </a:p>
        </p:txBody>
      </p:sp>
    </p:spTree>
    <p:extLst>
      <p:ext uri="{BB962C8B-B14F-4D97-AF65-F5344CB8AC3E}">
        <p14:creationId xmlns:p14="http://schemas.microsoft.com/office/powerpoint/2010/main" val="3591174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6F820-3CD5-7537-EA13-8A8286050E4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90D67D8-F759-BDAE-B679-02241B8D6C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91C210-494B-C500-807E-C46A64432A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734E1CE-00ED-AD9E-3C55-757190ADAD93}"/>
              </a:ext>
            </a:extLst>
          </p:cNvPr>
          <p:cNvSpPr>
            <a:spLocks noGrp="1"/>
          </p:cNvSpPr>
          <p:nvPr>
            <p:ph type="dt" sz="half" idx="10"/>
          </p:nvPr>
        </p:nvSpPr>
        <p:spPr/>
        <p:txBody>
          <a:bodyPr/>
          <a:lstStyle/>
          <a:p>
            <a:fld id="{F8AE6149-0BC7-EC4D-860B-FE9FA02E94C0}" type="datetimeFigureOut">
              <a:rPr lang="en-US" smtClean="0"/>
              <a:t>1/29/2026</a:t>
            </a:fld>
            <a:endParaRPr lang="en-US"/>
          </a:p>
        </p:txBody>
      </p:sp>
      <p:sp>
        <p:nvSpPr>
          <p:cNvPr id="6" name="Footer Placeholder 5">
            <a:extLst>
              <a:ext uri="{FF2B5EF4-FFF2-40B4-BE49-F238E27FC236}">
                <a16:creationId xmlns:a16="http://schemas.microsoft.com/office/drawing/2014/main" id="{F2D1FE26-267E-FDD7-4D6C-53608302E1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C6A943-C2F9-C2C7-D8E4-8DE67DA1363C}"/>
              </a:ext>
            </a:extLst>
          </p:cNvPr>
          <p:cNvSpPr>
            <a:spLocks noGrp="1"/>
          </p:cNvSpPr>
          <p:nvPr>
            <p:ph type="sldNum" sz="quarter" idx="12"/>
          </p:nvPr>
        </p:nvSpPr>
        <p:spPr/>
        <p:txBody>
          <a:bodyPr/>
          <a:lstStyle/>
          <a:p>
            <a:fld id="{98742EFB-E47E-5C48-9E1F-DADA1DA1E38F}" type="slidenum">
              <a:rPr lang="en-US" smtClean="0"/>
              <a:t>‹#›</a:t>
            </a:fld>
            <a:endParaRPr lang="en-US"/>
          </a:p>
        </p:txBody>
      </p:sp>
    </p:spTree>
    <p:extLst>
      <p:ext uri="{BB962C8B-B14F-4D97-AF65-F5344CB8AC3E}">
        <p14:creationId xmlns:p14="http://schemas.microsoft.com/office/powerpoint/2010/main" val="480482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2DF34F-8475-CBDD-1F27-4D5D289339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BBE141F-CFB1-2E6A-35AC-F96F0A8D7F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3CE2FFD-FD9B-C18D-3414-5B7D1D8C67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AE6149-0BC7-EC4D-860B-FE9FA02E94C0}" type="datetimeFigureOut">
              <a:rPr lang="en-US" smtClean="0"/>
              <a:t>1/29/2026</a:t>
            </a:fld>
            <a:endParaRPr lang="en-US"/>
          </a:p>
        </p:txBody>
      </p:sp>
      <p:sp>
        <p:nvSpPr>
          <p:cNvPr id="5" name="Footer Placeholder 4">
            <a:extLst>
              <a:ext uri="{FF2B5EF4-FFF2-40B4-BE49-F238E27FC236}">
                <a16:creationId xmlns:a16="http://schemas.microsoft.com/office/drawing/2014/main" id="{DFF828D5-140F-330E-7FDD-512D830AD4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5A9C5CE-A3AD-E5F4-0434-9C7E6A4133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742EFB-E47E-5C48-9E1F-DADA1DA1E38F}" type="slidenum">
              <a:rPr lang="en-US" smtClean="0"/>
              <a:t>‹#›</a:t>
            </a:fld>
            <a:endParaRPr lang="en-US"/>
          </a:p>
        </p:txBody>
      </p:sp>
    </p:spTree>
    <p:extLst>
      <p:ext uri="{BB962C8B-B14F-4D97-AF65-F5344CB8AC3E}">
        <p14:creationId xmlns:p14="http://schemas.microsoft.com/office/powerpoint/2010/main" val="2329376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26B29"/>
        </a:solidFill>
        <a:effectLst/>
      </p:bgPr>
    </p:bg>
    <p:spTree>
      <p:nvGrpSpPr>
        <p:cNvPr id="1" name=""/>
        <p:cNvGrpSpPr/>
        <p:nvPr/>
      </p:nvGrpSpPr>
      <p:grpSpPr>
        <a:xfrm>
          <a:off x="0" y="0"/>
          <a:ext cx="0" cy="0"/>
          <a:chOff x="0" y="0"/>
          <a:chExt cx="0" cy="0"/>
        </a:xfrm>
      </p:grpSpPr>
      <p:pic>
        <p:nvPicPr>
          <p:cNvPr id="6" name="Picture 5" descr="A purple and white logo&#10;&#10;Description automatically generated">
            <a:extLst>
              <a:ext uri="{FF2B5EF4-FFF2-40B4-BE49-F238E27FC236}">
                <a16:creationId xmlns:a16="http://schemas.microsoft.com/office/drawing/2014/main" id="{8A30EB16-9FC3-02D8-187D-EFA844293FE8}"/>
              </a:ext>
            </a:extLst>
          </p:cNvPr>
          <p:cNvPicPr>
            <a:picLocks noChangeAspect="1"/>
          </p:cNvPicPr>
          <p:nvPr/>
        </p:nvPicPr>
        <p:blipFill>
          <a:blip r:embed="rId3"/>
          <a:stretch>
            <a:fillRect/>
          </a:stretch>
        </p:blipFill>
        <p:spPr>
          <a:xfrm>
            <a:off x="136804" y="6125498"/>
            <a:ext cx="1586092" cy="6066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TextBox 1">
            <a:extLst>
              <a:ext uri="{FF2B5EF4-FFF2-40B4-BE49-F238E27FC236}">
                <a16:creationId xmlns:a16="http://schemas.microsoft.com/office/drawing/2014/main" id="{92FDF404-A9A8-D6B6-E949-BBDDF8E08B57}"/>
              </a:ext>
            </a:extLst>
          </p:cNvPr>
          <p:cNvSpPr txBox="1"/>
          <p:nvPr/>
        </p:nvSpPr>
        <p:spPr>
          <a:xfrm>
            <a:off x="958423" y="3662443"/>
            <a:ext cx="10463560"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4400" dirty="0">
              <a:solidFill>
                <a:schemeClr val="bg1"/>
              </a:solidFill>
              <a:latin typeface="ADLaM Display"/>
              <a:ea typeface="ADLaM Display"/>
              <a:cs typeface="ADLaM Display"/>
            </a:endParaRPr>
          </a:p>
          <a:p>
            <a:pPr algn="ctr"/>
            <a:r>
              <a:rPr lang="en-US" sz="4400" dirty="0">
                <a:solidFill>
                  <a:schemeClr val="bg1"/>
                </a:solidFill>
                <a:latin typeface="ADLaM Display"/>
                <a:ea typeface="ADLaM Display"/>
                <a:cs typeface="ADLaM Display"/>
              </a:rPr>
              <a:t> INSPIRATION DAY CLASSROOM TASK</a:t>
            </a:r>
            <a:endParaRPr lang="en-US" sz="4400" dirty="0">
              <a:solidFill>
                <a:schemeClr val="bg1"/>
              </a:solidFill>
              <a:ea typeface="Calibri"/>
              <a:cs typeface="Calibri"/>
            </a:endParaRPr>
          </a:p>
          <a:p>
            <a:pPr algn="ctr"/>
            <a:r>
              <a:rPr lang="en-US" sz="4400" dirty="0">
                <a:solidFill>
                  <a:schemeClr val="bg1"/>
                </a:solidFill>
                <a:latin typeface="ADLaM Display"/>
                <a:ea typeface="ADLaM Display"/>
                <a:cs typeface="ADLaM Display"/>
              </a:rPr>
              <a:t>2025-2026</a:t>
            </a:r>
          </a:p>
        </p:txBody>
      </p:sp>
      <p:pic>
        <p:nvPicPr>
          <p:cNvPr id="3" name="Picture 2" descr="A logo for a tennis tournament&#10;&#10;Description automatically generated">
            <a:extLst>
              <a:ext uri="{FF2B5EF4-FFF2-40B4-BE49-F238E27FC236}">
                <a16:creationId xmlns:a16="http://schemas.microsoft.com/office/drawing/2014/main" id="{97B68B00-84D0-47AD-A0AB-1275789F3BB6}"/>
              </a:ext>
            </a:extLst>
          </p:cNvPr>
          <p:cNvPicPr>
            <a:picLocks noChangeAspect="1"/>
          </p:cNvPicPr>
          <p:nvPr/>
        </p:nvPicPr>
        <p:blipFill>
          <a:blip r:embed="rId4"/>
          <a:stretch>
            <a:fillRect/>
          </a:stretch>
        </p:blipFill>
        <p:spPr>
          <a:xfrm>
            <a:off x="11179278" y="5962452"/>
            <a:ext cx="769708" cy="7697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Picture 4" descr="A group of children sitting on the floor in a room with a person standing&#10;&#10;AI-generated content may be incorrect.">
            <a:extLst>
              <a:ext uri="{FF2B5EF4-FFF2-40B4-BE49-F238E27FC236}">
                <a16:creationId xmlns:a16="http://schemas.microsoft.com/office/drawing/2014/main" id="{3B8242F0-D4EC-5680-054C-60CD62BA750D}"/>
              </a:ext>
            </a:extLst>
          </p:cNvPr>
          <p:cNvPicPr>
            <a:picLocks noChangeAspect="1"/>
          </p:cNvPicPr>
          <p:nvPr/>
        </p:nvPicPr>
        <p:blipFill>
          <a:blip r:embed="rId5"/>
          <a:stretch>
            <a:fillRect/>
          </a:stretch>
        </p:blipFill>
        <p:spPr>
          <a:xfrm>
            <a:off x="3757221" y="531916"/>
            <a:ext cx="4677558" cy="3508169"/>
          </a:xfrm>
          <a:prstGeom prst="rect">
            <a:avLst/>
          </a:prstGeom>
          <a:ln>
            <a:noFill/>
          </a:ln>
          <a:effectLst>
            <a:softEdge rad="112500"/>
          </a:effectLst>
        </p:spPr>
      </p:pic>
    </p:spTree>
    <p:extLst>
      <p:ext uri="{BB962C8B-B14F-4D97-AF65-F5344CB8AC3E}">
        <p14:creationId xmlns:p14="http://schemas.microsoft.com/office/powerpoint/2010/main" val="1595099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C5BE3F-395D-7D10-F999-746164B3892F}"/>
              </a:ext>
            </a:extLst>
          </p:cNvPr>
          <p:cNvSpPr/>
          <p:nvPr/>
        </p:nvSpPr>
        <p:spPr>
          <a:xfrm>
            <a:off x="262422" y="252333"/>
            <a:ext cx="11569700" cy="6353333"/>
          </a:xfrm>
          <a:prstGeom prst="rect">
            <a:avLst/>
          </a:prstGeom>
          <a:noFill/>
          <a:ln w="79375">
            <a:solidFill>
              <a:srgbClr val="F59261">
                <a:alpha val="78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F654B620-99DA-B953-515F-1538FE26909B}"/>
              </a:ext>
            </a:extLst>
          </p:cNvPr>
          <p:cNvSpPr txBox="1"/>
          <p:nvPr/>
        </p:nvSpPr>
        <p:spPr>
          <a:xfrm>
            <a:off x="507326" y="525162"/>
            <a:ext cx="11079891" cy="92025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800" b="1" dirty="0">
                <a:latin typeface="ADLaM Display"/>
                <a:ea typeface="ADLaM Display"/>
                <a:cs typeface="Calibri"/>
              </a:rPr>
              <a:t> S</a:t>
            </a:r>
            <a:r>
              <a:rPr lang="en-US" sz="2200" b="1" dirty="0">
                <a:solidFill>
                  <a:srgbClr val="F59261"/>
                </a:solidFill>
                <a:latin typeface="ADLaM Display"/>
                <a:ea typeface="ADLaM Display"/>
                <a:cs typeface="Calibri"/>
              </a:rPr>
              <a:t>AFETY</a:t>
            </a:r>
            <a:r>
              <a:rPr lang="en-US" sz="2200" dirty="0">
                <a:latin typeface="ADLaM Display"/>
                <a:ea typeface="ADLaM Display"/>
                <a:cs typeface="Calibri"/>
              </a:rPr>
              <a:t> – Making sure no one will get hurt or be in danger</a:t>
            </a:r>
            <a:endParaRPr lang="en-US" sz="2200" b="1" dirty="0">
              <a:latin typeface="ADLaM Display"/>
              <a:ea typeface="ADLaM Display"/>
              <a:cs typeface="Calibri"/>
            </a:endParaRPr>
          </a:p>
          <a:p>
            <a:pPr algn="just"/>
            <a:endParaRPr lang="en-US" sz="2200" b="1" dirty="0">
              <a:latin typeface="ADLaM Display"/>
              <a:ea typeface="ADLaM Display"/>
              <a:cs typeface="Calibri"/>
            </a:endParaRPr>
          </a:p>
          <a:p>
            <a:pPr marL="571500" indent="-571500" algn="just">
              <a:buFont typeface="Arial"/>
              <a:buChar char="•"/>
            </a:pPr>
            <a:r>
              <a:rPr lang="en-US" sz="2800" b="1" dirty="0">
                <a:latin typeface="ADLaM Display"/>
                <a:ea typeface="ADLaM Display"/>
                <a:cs typeface="Calibri"/>
              </a:rPr>
              <a:t>O</a:t>
            </a:r>
            <a:r>
              <a:rPr lang="en-US" sz="2200" b="1" dirty="0">
                <a:solidFill>
                  <a:srgbClr val="F59261"/>
                </a:solidFill>
                <a:latin typeface="ADLaM Display"/>
                <a:ea typeface="ADLaM Display"/>
                <a:cs typeface="Calibri"/>
              </a:rPr>
              <a:t>RGANISATION </a:t>
            </a:r>
            <a:r>
              <a:rPr lang="en-US" sz="2200" dirty="0">
                <a:latin typeface="ADLaM Display"/>
                <a:ea typeface="ADLaM Display"/>
                <a:cs typeface="Calibri"/>
              </a:rPr>
              <a:t>–</a:t>
            </a:r>
            <a:r>
              <a:rPr lang="en-US" sz="2200" dirty="0">
                <a:solidFill>
                  <a:srgbClr val="C00000"/>
                </a:solidFill>
                <a:latin typeface="ADLaM Display"/>
                <a:ea typeface="ADLaM Display"/>
                <a:cs typeface="Calibri"/>
              </a:rPr>
              <a:t> </a:t>
            </a:r>
            <a:r>
              <a:rPr lang="en-US" sz="2200" dirty="0">
                <a:latin typeface="ADLaM Display"/>
                <a:ea typeface="ADLaM Display"/>
                <a:cs typeface="Calibri"/>
              </a:rPr>
              <a:t>Planning what you are going to do and being prepared</a:t>
            </a:r>
            <a:endParaRPr lang="en-US" sz="2200" b="1" dirty="0">
              <a:latin typeface="ADLaM Display"/>
              <a:ea typeface="ADLaM Display"/>
              <a:cs typeface="Calibri"/>
            </a:endParaRPr>
          </a:p>
          <a:p>
            <a:pPr algn="just"/>
            <a:endParaRPr lang="en-US" sz="2200" b="1" dirty="0">
              <a:latin typeface="ADLaM Display"/>
              <a:ea typeface="ADLaM Display"/>
              <a:cs typeface="Calibri"/>
            </a:endParaRPr>
          </a:p>
          <a:p>
            <a:pPr marL="571500" indent="-571500" algn="just">
              <a:buFont typeface="Arial"/>
              <a:buChar char="•"/>
            </a:pPr>
            <a:r>
              <a:rPr lang="en-US" sz="2800" b="1" dirty="0">
                <a:latin typeface="ADLaM Display"/>
                <a:ea typeface="ADLaM Display"/>
                <a:cs typeface="Calibri"/>
              </a:rPr>
              <a:t>C</a:t>
            </a:r>
            <a:r>
              <a:rPr lang="en-US" sz="2200" b="1" dirty="0">
                <a:solidFill>
                  <a:srgbClr val="F59261"/>
                </a:solidFill>
                <a:latin typeface="ADLaM Display"/>
                <a:ea typeface="ADLaM Display"/>
                <a:cs typeface="Calibri"/>
              </a:rPr>
              <a:t>OMMUNICATION </a:t>
            </a:r>
            <a:r>
              <a:rPr lang="en-US" sz="2200" b="1" dirty="0">
                <a:latin typeface="ADLaM Display"/>
                <a:ea typeface="ADLaM Display"/>
                <a:cs typeface="Calibri"/>
              </a:rPr>
              <a:t>–</a:t>
            </a:r>
            <a:r>
              <a:rPr lang="en-US" sz="2200" dirty="0">
                <a:solidFill>
                  <a:srgbClr val="FF0000"/>
                </a:solidFill>
                <a:latin typeface="ADLaM Display"/>
                <a:ea typeface="ADLaM Display"/>
                <a:cs typeface="Calibri"/>
              </a:rPr>
              <a:t> </a:t>
            </a:r>
            <a:r>
              <a:rPr lang="en-US" sz="2200" dirty="0">
                <a:latin typeface="ADLaM Display"/>
                <a:ea typeface="ADLaM Display"/>
                <a:cs typeface="Calibri"/>
              </a:rPr>
              <a:t>Being able to explain or demonstrate an activity, so that others understand</a:t>
            </a:r>
          </a:p>
          <a:p>
            <a:pPr algn="just"/>
            <a:endParaRPr lang="en-US" sz="2200" b="1" dirty="0">
              <a:latin typeface="ADLaM Display"/>
              <a:ea typeface="ADLaM Display"/>
              <a:cs typeface="Calibri"/>
            </a:endParaRPr>
          </a:p>
          <a:p>
            <a:pPr marL="571500" indent="-571500" algn="just">
              <a:buFont typeface="Arial"/>
              <a:buChar char="•"/>
            </a:pPr>
            <a:r>
              <a:rPr lang="en-US" sz="2800" b="1" dirty="0">
                <a:latin typeface="ADLaM Display"/>
                <a:ea typeface="ADLaM Display"/>
                <a:cs typeface="Calibri"/>
              </a:rPr>
              <a:t>C</a:t>
            </a:r>
            <a:r>
              <a:rPr lang="en-US" sz="2200" b="1" dirty="0">
                <a:solidFill>
                  <a:srgbClr val="F59261"/>
                </a:solidFill>
                <a:latin typeface="ADLaM Display"/>
                <a:ea typeface="ADLaM Display"/>
                <a:cs typeface="Calibri"/>
              </a:rPr>
              <a:t>O-OPERATION</a:t>
            </a:r>
            <a:r>
              <a:rPr lang="en-US" sz="2200" b="1" dirty="0">
                <a:latin typeface="ADLaM Display"/>
                <a:ea typeface="ADLaM Display"/>
                <a:cs typeface="Calibri"/>
              </a:rPr>
              <a:t> –</a:t>
            </a:r>
            <a:r>
              <a:rPr lang="en-US" sz="2200" dirty="0">
                <a:solidFill>
                  <a:srgbClr val="00B050"/>
                </a:solidFill>
                <a:latin typeface="ADLaM Display"/>
                <a:ea typeface="ADLaM Display"/>
                <a:cs typeface="Calibri"/>
              </a:rPr>
              <a:t> </a:t>
            </a:r>
            <a:r>
              <a:rPr lang="en-US" sz="2200" dirty="0">
                <a:latin typeface="ADLaM Display"/>
                <a:ea typeface="ADLaM Display"/>
                <a:cs typeface="Calibri"/>
              </a:rPr>
              <a:t>Working well with others without arguing</a:t>
            </a:r>
          </a:p>
          <a:p>
            <a:pPr algn="just"/>
            <a:endParaRPr lang="en-US" sz="2200" b="1" dirty="0">
              <a:latin typeface="ADLaM Display"/>
              <a:ea typeface="ADLaM Display"/>
              <a:cs typeface="Calibri"/>
            </a:endParaRPr>
          </a:p>
          <a:p>
            <a:pPr marL="571500" indent="-571500" algn="just">
              <a:buFont typeface="Arial"/>
              <a:buChar char="•"/>
            </a:pPr>
            <a:r>
              <a:rPr lang="en-US" sz="2800" b="1" dirty="0">
                <a:latin typeface="ADLaM Display"/>
                <a:ea typeface="ADLaM Display"/>
                <a:cs typeface="Calibri"/>
              </a:rPr>
              <a:t>E</a:t>
            </a:r>
            <a:r>
              <a:rPr lang="en-US" sz="2200" b="1" dirty="0">
                <a:solidFill>
                  <a:srgbClr val="F59261"/>
                </a:solidFill>
                <a:latin typeface="ADLaM Display"/>
                <a:ea typeface="ADLaM Display"/>
                <a:cs typeface="Calibri"/>
              </a:rPr>
              <a:t>NJOYMENT </a:t>
            </a:r>
            <a:r>
              <a:rPr lang="en-US" sz="2200" b="1" dirty="0">
                <a:latin typeface="ADLaM Display"/>
                <a:ea typeface="ADLaM Display"/>
                <a:cs typeface="Calibri"/>
              </a:rPr>
              <a:t>–</a:t>
            </a:r>
            <a:r>
              <a:rPr lang="en-US" sz="2200" dirty="0">
                <a:solidFill>
                  <a:srgbClr val="7030A0"/>
                </a:solidFill>
                <a:latin typeface="ADLaM Display"/>
                <a:ea typeface="ADLaM Display"/>
                <a:cs typeface="Calibri"/>
              </a:rPr>
              <a:t> </a:t>
            </a:r>
            <a:r>
              <a:rPr lang="en-US" sz="2200" b="1" dirty="0">
                <a:latin typeface="ADLaM Display"/>
                <a:ea typeface="ADLaM Display"/>
                <a:cs typeface="Calibri"/>
              </a:rPr>
              <a:t>M</a:t>
            </a:r>
            <a:r>
              <a:rPr lang="en-US" sz="2200" dirty="0">
                <a:latin typeface="ADLaM Display"/>
                <a:ea typeface="ADLaM Display"/>
                <a:cs typeface="Calibri"/>
              </a:rPr>
              <a:t>aking something fun so that people enjoy doing it</a:t>
            </a:r>
          </a:p>
          <a:p>
            <a:pPr algn="just"/>
            <a:endParaRPr lang="en-US" sz="2200" b="1" dirty="0">
              <a:latin typeface="ADLaM Display"/>
              <a:ea typeface="ADLaM Display"/>
              <a:cs typeface="Calibri"/>
            </a:endParaRPr>
          </a:p>
          <a:p>
            <a:pPr marL="571500" indent="-571500" algn="just">
              <a:buFont typeface="Arial"/>
              <a:buChar char="•"/>
            </a:pPr>
            <a:r>
              <a:rPr lang="en-US" sz="2800" b="1" dirty="0">
                <a:latin typeface="ADLaM Display"/>
                <a:ea typeface="Calibri"/>
                <a:cs typeface="Calibri"/>
              </a:rPr>
              <a:t>R</a:t>
            </a:r>
            <a:r>
              <a:rPr lang="en-US" sz="2200" b="1" dirty="0">
                <a:solidFill>
                  <a:srgbClr val="F59261"/>
                </a:solidFill>
                <a:latin typeface="ADLaM Display"/>
                <a:ea typeface="Calibri"/>
                <a:cs typeface="Calibri"/>
              </a:rPr>
              <a:t>ESPONSIBILITY</a:t>
            </a:r>
            <a:r>
              <a:rPr lang="en-US" sz="2200" dirty="0">
                <a:solidFill>
                  <a:schemeClr val="accent2"/>
                </a:solidFill>
                <a:latin typeface="ADLaM Display"/>
                <a:ea typeface="Calibri"/>
                <a:cs typeface="Calibri"/>
              </a:rPr>
              <a:t> </a:t>
            </a:r>
            <a:r>
              <a:rPr lang="en-US" sz="2200" dirty="0">
                <a:latin typeface="ADLaM Display"/>
                <a:ea typeface="Calibri"/>
                <a:cs typeface="Calibri"/>
              </a:rPr>
              <a:t>–</a:t>
            </a:r>
            <a:r>
              <a:rPr lang="en-US" sz="2200" dirty="0">
                <a:solidFill>
                  <a:schemeClr val="accent2"/>
                </a:solidFill>
                <a:latin typeface="ADLaM Display"/>
                <a:ea typeface="Calibri"/>
                <a:cs typeface="Calibri"/>
              </a:rPr>
              <a:t> </a:t>
            </a:r>
            <a:r>
              <a:rPr lang="en-US" sz="2200" dirty="0">
                <a:latin typeface="ADLaM Display"/>
                <a:ea typeface="Calibri"/>
                <a:cs typeface="Calibri"/>
              </a:rPr>
              <a:t>Giving everyone a chance to speak, making fair decisions          and not blaming others</a:t>
            </a:r>
            <a:endParaRPr lang="en-US" sz="2200" dirty="0">
              <a:latin typeface="ADLaM Display"/>
              <a:ea typeface="ADLaM Display"/>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ea typeface="Calibri" panose="020F0502020204030204"/>
              <a:cs typeface="Calibri"/>
            </a:endParaRPr>
          </a:p>
        </p:txBody>
      </p:sp>
      <p:pic>
        <p:nvPicPr>
          <p:cNvPr id="2" name="Picture 1" descr="A purple and white logo&#10;&#10;Description automatically generated">
            <a:extLst>
              <a:ext uri="{FF2B5EF4-FFF2-40B4-BE49-F238E27FC236}">
                <a16:creationId xmlns:a16="http://schemas.microsoft.com/office/drawing/2014/main" id="{BAEFBD7F-2D7D-DBEA-9F8D-AB832DC1E474}"/>
              </a:ext>
            </a:extLst>
          </p:cNvPr>
          <p:cNvPicPr>
            <a:picLocks noChangeAspect="1"/>
          </p:cNvPicPr>
          <p:nvPr/>
        </p:nvPicPr>
        <p:blipFill>
          <a:blip r:embed="rId3"/>
          <a:stretch>
            <a:fillRect/>
          </a:stretch>
        </p:blipFill>
        <p:spPr>
          <a:xfrm>
            <a:off x="441604" y="5861297"/>
            <a:ext cx="1586092" cy="606662"/>
          </a:xfrm>
          <a:prstGeom prst="rect">
            <a:avLst/>
          </a:prstGeom>
          <a:effectLst>
            <a:softEdge rad="25400"/>
          </a:effectLst>
        </p:spPr>
      </p:pic>
      <p:pic>
        <p:nvPicPr>
          <p:cNvPr id="5" name="Picture 4" descr="A logo for a tennis tournament&#10;&#10;Description automatically generated">
            <a:extLst>
              <a:ext uri="{FF2B5EF4-FFF2-40B4-BE49-F238E27FC236}">
                <a16:creationId xmlns:a16="http://schemas.microsoft.com/office/drawing/2014/main" id="{1567A5D6-ACFB-A874-62CD-3DA9BC5408EA}"/>
              </a:ext>
            </a:extLst>
          </p:cNvPr>
          <p:cNvPicPr>
            <a:picLocks noChangeAspect="1"/>
          </p:cNvPicPr>
          <p:nvPr/>
        </p:nvPicPr>
        <p:blipFill>
          <a:blip r:embed="rId4"/>
          <a:stretch>
            <a:fillRect/>
          </a:stretch>
        </p:blipFill>
        <p:spPr>
          <a:xfrm>
            <a:off x="10844981" y="5698251"/>
            <a:ext cx="769708" cy="769708"/>
          </a:xfrm>
          <a:prstGeom prst="rect">
            <a:avLst/>
          </a:prstGeom>
        </p:spPr>
      </p:pic>
    </p:spTree>
    <p:extLst>
      <p:ext uri="{BB962C8B-B14F-4D97-AF65-F5344CB8AC3E}">
        <p14:creationId xmlns:p14="http://schemas.microsoft.com/office/powerpoint/2010/main" val="81275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75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75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75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75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75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75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75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75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2" dur="750" fill="hold"/>
                                        <p:tgtEl>
                                          <p:spTgt spid="3">
                                            <p:txEl>
                                              <p:pRg st="8" end="8"/>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75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38" dur="750" fill="hold"/>
                                        <p:tgtEl>
                                          <p:spTgt spid="3">
                                            <p:txEl>
                                              <p:pRg st="10" end="1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C5BE3F-395D-7D10-F999-746164B3892F}"/>
              </a:ext>
            </a:extLst>
          </p:cNvPr>
          <p:cNvSpPr/>
          <p:nvPr/>
        </p:nvSpPr>
        <p:spPr>
          <a:xfrm>
            <a:off x="262422" y="252333"/>
            <a:ext cx="11569700" cy="6353333"/>
          </a:xfrm>
          <a:prstGeom prst="rect">
            <a:avLst/>
          </a:prstGeom>
          <a:noFill/>
          <a:ln w="79375">
            <a:solidFill>
              <a:srgbClr val="F59261">
                <a:alpha val="78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F654B620-99DA-B953-515F-1538FE26909B}"/>
              </a:ext>
            </a:extLst>
          </p:cNvPr>
          <p:cNvSpPr txBox="1"/>
          <p:nvPr/>
        </p:nvSpPr>
        <p:spPr>
          <a:xfrm>
            <a:off x="556054" y="390041"/>
            <a:ext cx="11079891" cy="94179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rgbClr val="5E3C93"/>
                </a:solidFill>
                <a:latin typeface="ADLaM Display"/>
                <a:ea typeface="ADLaM Display"/>
                <a:cs typeface="Arial"/>
              </a:rPr>
              <a:t>6 rules of sports leadership</a:t>
            </a:r>
          </a:p>
          <a:p>
            <a:pPr algn="ctr"/>
            <a:endParaRPr lang="en-US" dirty="0">
              <a:latin typeface="ADLaM Display"/>
              <a:ea typeface="ADLaM Display"/>
              <a:cs typeface="ADLaM Display"/>
            </a:endParaRPr>
          </a:p>
          <a:p>
            <a:pPr marL="571500" indent="-571500" algn="just">
              <a:buFont typeface="Arial,Sans-Serif"/>
              <a:buChar char="•"/>
            </a:pPr>
            <a:r>
              <a:rPr lang="en-US" sz="2800" b="1" dirty="0">
                <a:latin typeface="ADLaM Display"/>
                <a:ea typeface="ADLaM Display"/>
                <a:cs typeface="Calibri"/>
              </a:rPr>
              <a:t>S</a:t>
            </a:r>
            <a:r>
              <a:rPr lang="en-US" sz="2200" b="1" dirty="0">
                <a:solidFill>
                  <a:srgbClr val="F59261"/>
                </a:solidFill>
                <a:latin typeface="ADLaM Display"/>
                <a:ea typeface="ADLaM Display"/>
                <a:cs typeface="Calibri"/>
              </a:rPr>
              <a:t>AFETY</a:t>
            </a:r>
            <a:r>
              <a:rPr lang="en-US" sz="2200" dirty="0">
                <a:latin typeface="ADLaM Display"/>
                <a:ea typeface="ADLaM Display"/>
                <a:cs typeface="Calibri"/>
              </a:rPr>
              <a:t> – Games, area and equipment</a:t>
            </a:r>
          </a:p>
          <a:p>
            <a:pPr algn="just"/>
            <a:endParaRPr lang="en-US" sz="2200" b="1" dirty="0">
              <a:latin typeface="ADLaM Display"/>
              <a:ea typeface="ADLaM Display"/>
              <a:cs typeface="Calibri"/>
            </a:endParaRPr>
          </a:p>
          <a:p>
            <a:pPr marL="571500" indent="-571500" algn="just">
              <a:buFont typeface="Arial,Sans-Serif"/>
              <a:buChar char="•"/>
            </a:pPr>
            <a:r>
              <a:rPr lang="en-US" sz="2800" b="1" dirty="0">
                <a:latin typeface="ADLaM Display"/>
                <a:ea typeface="ADLaM Display"/>
                <a:cs typeface="Calibri"/>
              </a:rPr>
              <a:t>O</a:t>
            </a:r>
            <a:r>
              <a:rPr lang="en-US" sz="2200" b="1" dirty="0">
                <a:solidFill>
                  <a:srgbClr val="F59261"/>
                </a:solidFill>
                <a:latin typeface="ADLaM Display"/>
                <a:ea typeface="ADLaM Display"/>
                <a:cs typeface="Calibri"/>
              </a:rPr>
              <a:t>RGANISATION </a:t>
            </a:r>
            <a:r>
              <a:rPr lang="en-US" sz="2200" dirty="0">
                <a:solidFill>
                  <a:srgbClr val="F59261"/>
                </a:solidFill>
                <a:latin typeface="ADLaM Display"/>
                <a:ea typeface="ADLaM Display"/>
                <a:cs typeface="Calibri"/>
              </a:rPr>
              <a:t>–</a:t>
            </a:r>
            <a:r>
              <a:rPr lang="en-US" sz="2200" dirty="0">
                <a:solidFill>
                  <a:srgbClr val="C00000"/>
                </a:solidFill>
                <a:latin typeface="ADLaM Display"/>
                <a:ea typeface="ADLaM Display"/>
                <a:cs typeface="Calibri"/>
              </a:rPr>
              <a:t> </a:t>
            </a:r>
            <a:r>
              <a:rPr lang="en-US" sz="2200" dirty="0">
                <a:latin typeface="ADLaM Display"/>
                <a:ea typeface="ADLaM Display"/>
                <a:cs typeface="Calibri"/>
              </a:rPr>
              <a:t>Being prepared</a:t>
            </a:r>
          </a:p>
          <a:p>
            <a:pPr algn="just"/>
            <a:endParaRPr lang="en-US" sz="2200" b="1" dirty="0">
              <a:latin typeface="ADLaM Display"/>
              <a:ea typeface="ADLaM Display"/>
              <a:cs typeface="Calibri"/>
            </a:endParaRPr>
          </a:p>
          <a:p>
            <a:pPr marL="571500" indent="-571500" algn="just">
              <a:buFont typeface="Arial,Sans-Serif"/>
              <a:buChar char="•"/>
            </a:pPr>
            <a:r>
              <a:rPr lang="en-US" sz="2800" b="1" dirty="0">
                <a:latin typeface="ADLaM Display"/>
                <a:ea typeface="ADLaM Display"/>
                <a:cs typeface="Calibri"/>
              </a:rPr>
              <a:t>C</a:t>
            </a:r>
            <a:r>
              <a:rPr lang="en-US" sz="2200" b="1" dirty="0">
                <a:solidFill>
                  <a:srgbClr val="F59261"/>
                </a:solidFill>
                <a:latin typeface="ADLaM Display"/>
                <a:ea typeface="ADLaM Display"/>
                <a:cs typeface="Calibri"/>
              </a:rPr>
              <a:t>OMMUNICATION –</a:t>
            </a:r>
            <a:r>
              <a:rPr lang="en-US" sz="2200" dirty="0">
                <a:solidFill>
                  <a:srgbClr val="FF0000"/>
                </a:solidFill>
                <a:latin typeface="ADLaM Display"/>
                <a:ea typeface="ADLaM Display"/>
                <a:cs typeface="Calibri"/>
              </a:rPr>
              <a:t> </a:t>
            </a:r>
            <a:r>
              <a:rPr lang="en-US" sz="2200" dirty="0">
                <a:latin typeface="ADLaM Display"/>
                <a:ea typeface="ADLaM Display"/>
                <a:cs typeface="Calibri"/>
              </a:rPr>
              <a:t>Simple instructions and always demonstrate</a:t>
            </a:r>
          </a:p>
          <a:p>
            <a:pPr algn="just"/>
            <a:endParaRPr lang="en-US" sz="2200" b="1" dirty="0">
              <a:latin typeface="ADLaM Display"/>
              <a:ea typeface="ADLaM Display"/>
              <a:cs typeface="Calibri"/>
            </a:endParaRPr>
          </a:p>
          <a:p>
            <a:pPr marL="571500" indent="-571500" algn="just">
              <a:buFont typeface="Arial,Sans-Serif"/>
              <a:buChar char="•"/>
            </a:pPr>
            <a:r>
              <a:rPr lang="en-US" sz="2800" b="1" dirty="0">
                <a:latin typeface="ADLaM Display"/>
                <a:ea typeface="ADLaM Display"/>
                <a:cs typeface="Calibri"/>
              </a:rPr>
              <a:t>C</a:t>
            </a:r>
            <a:r>
              <a:rPr lang="en-US" sz="2200" b="1" dirty="0">
                <a:solidFill>
                  <a:srgbClr val="F59261"/>
                </a:solidFill>
                <a:latin typeface="ADLaM Display"/>
                <a:ea typeface="ADLaM Display"/>
                <a:cs typeface="Calibri"/>
              </a:rPr>
              <a:t>O-OPERATION –</a:t>
            </a:r>
            <a:r>
              <a:rPr lang="en-US" sz="2200" dirty="0">
                <a:solidFill>
                  <a:srgbClr val="00B050"/>
                </a:solidFill>
                <a:latin typeface="ADLaM Display"/>
                <a:ea typeface="ADLaM Display"/>
                <a:cs typeface="Calibri"/>
              </a:rPr>
              <a:t> </a:t>
            </a:r>
            <a:r>
              <a:rPr lang="en-US" sz="2200" dirty="0">
                <a:latin typeface="ADLaM Display"/>
                <a:ea typeface="ADLaM Display"/>
                <a:cs typeface="Calibri"/>
              </a:rPr>
              <a:t>Teamwork</a:t>
            </a:r>
            <a:endParaRPr lang="en-US" sz="2200" b="1" dirty="0">
              <a:latin typeface="ADLaM Display"/>
              <a:ea typeface="ADLaM Display"/>
              <a:cs typeface="Calibri"/>
            </a:endParaRPr>
          </a:p>
          <a:p>
            <a:pPr algn="just"/>
            <a:endParaRPr lang="en-US" sz="2200" b="1" dirty="0">
              <a:latin typeface="ADLaM Display"/>
              <a:ea typeface="ADLaM Display"/>
              <a:cs typeface="Calibri"/>
            </a:endParaRPr>
          </a:p>
          <a:p>
            <a:pPr marL="571500" indent="-571500" algn="just">
              <a:buFont typeface="Arial,Sans-Serif"/>
              <a:buChar char="•"/>
            </a:pPr>
            <a:r>
              <a:rPr lang="en-US" sz="2800" b="1" dirty="0">
                <a:latin typeface="ADLaM Display"/>
                <a:ea typeface="ADLaM Display"/>
                <a:cs typeface="Calibri"/>
              </a:rPr>
              <a:t>E</a:t>
            </a:r>
            <a:r>
              <a:rPr lang="en-US" sz="2200" b="1" dirty="0">
                <a:solidFill>
                  <a:srgbClr val="F59261"/>
                </a:solidFill>
                <a:latin typeface="ADLaM Display"/>
                <a:ea typeface="ADLaM Display"/>
                <a:cs typeface="Calibri"/>
              </a:rPr>
              <a:t>NJOYMENT –</a:t>
            </a:r>
            <a:r>
              <a:rPr lang="en-US" sz="2200" dirty="0">
                <a:solidFill>
                  <a:srgbClr val="7030A0"/>
                </a:solidFill>
                <a:latin typeface="ADLaM Display"/>
                <a:ea typeface="ADLaM Display"/>
                <a:cs typeface="Calibri"/>
              </a:rPr>
              <a:t> </a:t>
            </a:r>
            <a:r>
              <a:rPr lang="en-US" sz="2200" dirty="0">
                <a:latin typeface="ADLaM Display"/>
                <a:ea typeface="ADLaM Display"/>
                <a:cs typeface="Calibri"/>
              </a:rPr>
              <a:t>Make it fun!</a:t>
            </a:r>
          </a:p>
          <a:p>
            <a:pPr algn="just"/>
            <a:endParaRPr lang="en-US" sz="2200" b="1" dirty="0">
              <a:latin typeface="ADLaM Display"/>
              <a:ea typeface="ADLaM Display"/>
              <a:cs typeface="Calibri"/>
            </a:endParaRPr>
          </a:p>
          <a:p>
            <a:pPr marL="571500" indent="-571500" algn="just">
              <a:buFont typeface="Arial,Sans-Serif"/>
              <a:buChar char="•"/>
            </a:pPr>
            <a:r>
              <a:rPr lang="en-US" sz="2800" b="1" dirty="0">
                <a:latin typeface="ADLaM Display"/>
                <a:ea typeface="Calibri"/>
                <a:cs typeface="Calibri"/>
              </a:rPr>
              <a:t>R</a:t>
            </a:r>
            <a:r>
              <a:rPr lang="en-US" sz="2200" b="1" dirty="0">
                <a:solidFill>
                  <a:srgbClr val="F59261"/>
                </a:solidFill>
                <a:latin typeface="ADLaM Display"/>
                <a:ea typeface="Calibri"/>
                <a:cs typeface="Calibri"/>
              </a:rPr>
              <a:t>ESPONSIBILITY</a:t>
            </a:r>
            <a:r>
              <a:rPr lang="en-US" sz="2200" dirty="0">
                <a:solidFill>
                  <a:schemeClr val="accent2"/>
                </a:solidFill>
                <a:latin typeface="ADLaM Display"/>
                <a:ea typeface="Calibri"/>
                <a:cs typeface="Calibri"/>
              </a:rPr>
              <a:t> – </a:t>
            </a:r>
            <a:r>
              <a:rPr lang="en-US" sz="2200" dirty="0">
                <a:latin typeface="ADLaM Display"/>
                <a:ea typeface="Calibri"/>
                <a:cs typeface="Calibri"/>
              </a:rPr>
              <a:t>Be a good role model, be fair and respect everyone</a:t>
            </a:r>
            <a:endParaRPr lang="en-US" sz="2200" dirty="0">
              <a:latin typeface="ADLaM Display"/>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ea typeface="Calibri" panose="020F0502020204030204"/>
              <a:cs typeface="Calibri"/>
            </a:endParaRPr>
          </a:p>
        </p:txBody>
      </p:sp>
      <p:pic>
        <p:nvPicPr>
          <p:cNvPr id="2" name="Picture 1" descr="A purple and white logo&#10;&#10;Description automatically generated">
            <a:extLst>
              <a:ext uri="{FF2B5EF4-FFF2-40B4-BE49-F238E27FC236}">
                <a16:creationId xmlns:a16="http://schemas.microsoft.com/office/drawing/2014/main" id="{13DED31C-D03A-1C87-FF5F-E64677A16C61}"/>
              </a:ext>
            </a:extLst>
          </p:cNvPr>
          <p:cNvPicPr>
            <a:picLocks noChangeAspect="1"/>
          </p:cNvPicPr>
          <p:nvPr/>
        </p:nvPicPr>
        <p:blipFill>
          <a:blip r:embed="rId3"/>
          <a:stretch>
            <a:fillRect/>
          </a:stretch>
        </p:blipFill>
        <p:spPr>
          <a:xfrm>
            <a:off x="441604" y="5861297"/>
            <a:ext cx="1586092" cy="606662"/>
          </a:xfrm>
          <a:prstGeom prst="rect">
            <a:avLst/>
          </a:prstGeom>
          <a:effectLst>
            <a:softEdge rad="25400"/>
          </a:effectLst>
        </p:spPr>
      </p:pic>
      <p:pic>
        <p:nvPicPr>
          <p:cNvPr id="5" name="Picture 4" descr="A logo for a tennis tournament&#10;&#10;Description automatically generated">
            <a:extLst>
              <a:ext uri="{FF2B5EF4-FFF2-40B4-BE49-F238E27FC236}">
                <a16:creationId xmlns:a16="http://schemas.microsoft.com/office/drawing/2014/main" id="{F351FA90-89BE-1EB7-DDFD-3C2385708122}"/>
              </a:ext>
            </a:extLst>
          </p:cNvPr>
          <p:cNvPicPr>
            <a:picLocks noChangeAspect="1"/>
          </p:cNvPicPr>
          <p:nvPr/>
        </p:nvPicPr>
        <p:blipFill>
          <a:blip r:embed="rId4"/>
          <a:stretch>
            <a:fillRect/>
          </a:stretch>
        </p:blipFill>
        <p:spPr>
          <a:xfrm>
            <a:off x="10844981" y="5698251"/>
            <a:ext cx="769708" cy="769708"/>
          </a:xfrm>
          <a:prstGeom prst="rect">
            <a:avLst/>
          </a:prstGeom>
        </p:spPr>
      </p:pic>
    </p:spTree>
    <p:extLst>
      <p:ext uri="{BB962C8B-B14F-4D97-AF65-F5344CB8AC3E}">
        <p14:creationId xmlns:p14="http://schemas.microsoft.com/office/powerpoint/2010/main" val="1591840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5619205-27D4-7577-B085-BC32BC62672A}"/>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5843E112-AC79-98D9-D619-52F81D78536A}"/>
              </a:ext>
            </a:extLst>
          </p:cNvPr>
          <p:cNvSpPr/>
          <p:nvPr/>
        </p:nvSpPr>
        <p:spPr>
          <a:xfrm>
            <a:off x="262422" y="252333"/>
            <a:ext cx="11569700" cy="6353333"/>
          </a:xfrm>
          <a:prstGeom prst="rect">
            <a:avLst/>
          </a:prstGeom>
          <a:noFill/>
          <a:ln w="79375">
            <a:solidFill>
              <a:srgbClr val="F59261">
                <a:alpha val="78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1371BC13-2E80-9361-5A45-EB7AEDCE2EA9}"/>
              </a:ext>
            </a:extLst>
          </p:cNvPr>
          <p:cNvSpPr txBox="1"/>
          <p:nvPr/>
        </p:nvSpPr>
        <p:spPr>
          <a:xfrm>
            <a:off x="507638" y="390041"/>
            <a:ext cx="11079891" cy="95410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rgbClr val="5E3C93"/>
                </a:solidFill>
                <a:latin typeface="ADLaM Display"/>
                <a:ea typeface="ADLaM Display"/>
                <a:cs typeface="Arial"/>
              </a:rPr>
              <a:t>Make A Mini Game!</a:t>
            </a:r>
            <a:endParaRPr lang="en-US" sz="4000" dirty="0">
              <a:solidFill>
                <a:srgbClr val="5E3C93"/>
              </a:solidFill>
              <a:latin typeface="ADLaM Display"/>
              <a:ea typeface="ADLaM Display"/>
              <a:cs typeface="Arial"/>
            </a:endParaRPr>
          </a:p>
          <a:p>
            <a:pPr algn="ctr"/>
            <a:endParaRPr lang="en-US" sz="2400" dirty="0">
              <a:latin typeface="ADLaM Display"/>
              <a:ea typeface="ADLaM Display"/>
              <a:cs typeface="Calibri"/>
            </a:endParaRPr>
          </a:p>
          <a:p>
            <a:pPr lvl="0" eaLnBrk="0" fontAlgn="base" hangingPunct="0">
              <a:spcBef>
                <a:spcPct val="0"/>
              </a:spcBef>
              <a:spcAft>
                <a:spcPct val="0"/>
              </a:spcAft>
            </a:pPr>
            <a:r>
              <a:rPr lang="en-GB" altLang="en-US" sz="2000" dirty="0">
                <a:latin typeface="ADLaM Display" panose="02010000000000000000" pitchFamily="2" charset="0"/>
                <a:ea typeface="ADLaM Display" panose="02010000000000000000" pitchFamily="2" charset="0"/>
                <a:cs typeface="ADLaM Display" panose="02010000000000000000" pitchFamily="2" charset="0"/>
              </a:rPr>
              <a:t>Each group will now create a very simple game </a:t>
            </a:r>
            <a:r>
              <a:rPr lang="en-GB" altLang="en-US" sz="2000">
                <a:latin typeface="ADLaM Display" panose="02010000000000000000" pitchFamily="2" charset="0"/>
                <a:ea typeface="ADLaM Display" panose="02010000000000000000" pitchFamily="2" charset="0"/>
                <a:cs typeface="ADLaM Display" panose="02010000000000000000" pitchFamily="2" charset="0"/>
              </a:rPr>
              <a:t>using only some: </a:t>
            </a:r>
            <a:endParaRPr lang="en-GB" altLang="en-US" sz="2000" dirty="0">
              <a:latin typeface="ADLaM Display" panose="02010000000000000000" pitchFamily="2" charset="0"/>
              <a:ea typeface="ADLaM Display" panose="02010000000000000000" pitchFamily="2" charset="0"/>
              <a:cs typeface="ADLaM Display" panose="02010000000000000000" pitchFamily="2" charset="0"/>
            </a:endParaRPr>
          </a:p>
          <a:p>
            <a:pPr marL="342900" lvl="0" indent="-342900" eaLnBrk="0" fontAlgn="base" hangingPunct="0">
              <a:spcBef>
                <a:spcPct val="0"/>
              </a:spcBef>
              <a:spcAft>
                <a:spcPct val="0"/>
              </a:spcAft>
              <a:buFont typeface="Arial" panose="020B0604020202020204" pitchFamily="34" charset="0"/>
              <a:buChar char="•"/>
            </a:pPr>
            <a:endParaRPr lang="en-GB" altLang="en-US" sz="2000" dirty="0">
              <a:solidFill>
                <a:srgbClr val="000000"/>
              </a:solidFill>
              <a:latin typeface="ADLaM Display" panose="02010000000000000000" pitchFamily="2" charset="0"/>
              <a:ea typeface="ADLaM Display" panose="02010000000000000000" pitchFamily="2" charset="0"/>
              <a:cs typeface="ADLaM Display" panose="02010000000000000000" pitchFamily="2" charset="0"/>
            </a:endParaRPr>
          </a:p>
          <a:p>
            <a:pPr marL="342900" lvl="0" indent="-342900" eaLnBrk="0" fontAlgn="base" hangingPunct="0">
              <a:spcBef>
                <a:spcPct val="0"/>
              </a:spcBef>
              <a:spcAft>
                <a:spcPct val="0"/>
              </a:spcAft>
              <a:buFont typeface="Arial" panose="020B0604020202020204" pitchFamily="34" charset="0"/>
              <a:buChar char="•"/>
            </a:pPr>
            <a:r>
              <a:rPr lang="en-GB" altLang="en-US" sz="2000" dirty="0">
                <a:latin typeface="ADLaM Display" panose="02010000000000000000" pitchFamily="2" charset="0"/>
                <a:ea typeface="ADLaM Display" panose="02010000000000000000" pitchFamily="2" charset="0"/>
                <a:cs typeface="ADLaM Display" panose="02010000000000000000" pitchFamily="2" charset="0"/>
              </a:rPr>
              <a:t> Cones </a:t>
            </a:r>
            <a:endParaRPr lang="en-GB" altLang="en-US" sz="2000" dirty="0">
              <a:solidFill>
                <a:srgbClr val="000000"/>
              </a:solidFill>
              <a:latin typeface="ADLaM Display" panose="02010000000000000000" pitchFamily="2" charset="0"/>
              <a:ea typeface="ADLaM Display" panose="02010000000000000000" pitchFamily="2" charset="0"/>
              <a:cs typeface="ADLaM Display" panose="02010000000000000000" pitchFamily="2" charset="0"/>
            </a:endParaRPr>
          </a:p>
          <a:p>
            <a:pPr marL="342900" lvl="0" indent="-342900" eaLnBrk="0" fontAlgn="base" hangingPunct="0">
              <a:spcBef>
                <a:spcPct val="0"/>
              </a:spcBef>
              <a:spcAft>
                <a:spcPct val="0"/>
              </a:spcAft>
              <a:buFont typeface="Arial" panose="020B0604020202020204" pitchFamily="34" charset="0"/>
              <a:buChar char="•"/>
            </a:pPr>
            <a:r>
              <a:rPr lang="en-GB" altLang="en-US" sz="2000" dirty="0">
                <a:latin typeface="ADLaM Display" panose="02010000000000000000" pitchFamily="2" charset="0"/>
                <a:ea typeface="ADLaM Display" panose="02010000000000000000" pitchFamily="2" charset="0"/>
                <a:cs typeface="ADLaM Display" panose="02010000000000000000" pitchFamily="2" charset="0"/>
              </a:rPr>
              <a:t> Beanbags or Balls</a:t>
            </a:r>
            <a:endParaRPr lang="en-GB" altLang="en-US" sz="2000" dirty="0">
              <a:solidFill>
                <a:srgbClr val="000000"/>
              </a:solidFill>
              <a:latin typeface="ADLaM Display" panose="02010000000000000000" pitchFamily="2" charset="0"/>
              <a:ea typeface="ADLaM Display" panose="02010000000000000000" pitchFamily="2" charset="0"/>
              <a:cs typeface="ADLaM Display" panose="02010000000000000000" pitchFamily="2" charset="0"/>
            </a:endParaRPr>
          </a:p>
          <a:p>
            <a:pPr marL="342900" lvl="0" indent="-342900" eaLnBrk="0" fontAlgn="base" hangingPunct="0">
              <a:spcBef>
                <a:spcPct val="0"/>
              </a:spcBef>
              <a:spcAft>
                <a:spcPct val="0"/>
              </a:spcAft>
              <a:buFont typeface="Arial" panose="020B0604020202020204" pitchFamily="34" charset="0"/>
              <a:buChar char="•"/>
            </a:pPr>
            <a:r>
              <a:rPr lang="en-GB" altLang="en-US" sz="2000" dirty="0">
                <a:latin typeface="ADLaM Display" panose="02010000000000000000" pitchFamily="2" charset="0"/>
                <a:ea typeface="ADLaM Display" panose="02010000000000000000" pitchFamily="2" charset="0"/>
                <a:cs typeface="ADLaM Display" panose="02010000000000000000" pitchFamily="2" charset="0"/>
              </a:rPr>
              <a:t> Hoops</a:t>
            </a:r>
          </a:p>
          <a:p>
            <a:pPr marL="342900" lvl="0" indent="-342900" eaLnBrk="0" fontAlgn="base" hangingPunct="0">
              <a:spcBef>
                <a:spcPct val="0"/>
              </a:spcBef>
              <a:spcAft>
                <a:spcPct val="0"/>
              </a:spcAft>
              <a:buFont typeface="Arial" panose="020B0604020202020204" pitchFamily="34" charset="0"/>
              <a:buChar char="•"/>
            </a:pPr>
            <a:r>
              <a:rPr lang="en-GB" altLang="en-US" sz="2000" dirty="0">
                <a:solidFill>
                  <a:srgbClr val="000000"/>
                </a:solidFill>
                <a:latin typeface="ADLaM Display" panose="02010000000000000000" pitchFamily="2" charset="0"/>
                <a:ea typeface="ADLaM Display" panose="02010000000000000000" pitchFamily="2" charset="0"/>
                <a:cs typeface="ADLaM Display" panose="02010000000000000000" pitchFamily="2" charset="0"/>
              </a:rPr>
              <a:t> Bibs</a:t>
            </a:r>
          </a:p>
          <a:p>
            <a:pPr lvl="0" eaLnBrk="0" fontAlgn="base" hangingPunct="0">
              <a:spcBef>
                <a:spcPct val="0"/>
              </a:spcBef>
              <a:spcAft>
                <a:spcPct val="0"/>
              </a:spcAft>
            </a:pPr>
            <a:endParaRPr lang="en-GB" altLang="en-US" sz="2000" dirty="0">
              <a:latin typeface="ADLaM Display" panose="02010000000000000000" pitchFamily="2" charset="0"/>
              <a:ea typeface="ADLaM Display" panose="02010000000000000000" pitchFamily="2" charset="0"/>
              <a:cs typeface="ADLaM Display" panose="02010000000000000000" pitchFamily="2" charset="0"/>
            </a:endParaRPr>
          </a:p>
          <a:p>
            <a:pPr lvl="0" eaLnBrk="0" fontAlgn="base" hangingPunct="0">
              <a:spcBef>
                <a:spcPct val="0"/>
              </a:spcBef>
              <a:spcAft>
                <a:spcPct val="0"/>
              </a:spcAft>
            </a:pPr>
            <a:r>
              <a:rPr lang="en-GB" altLang="en-US" sz="2000" dirty="0">
                <a:latin typeface="ADLaM Display" panose="02010000000000000000" pitchFamily="2" charset="0"/>
                <a:ea typeface="ADLaM Display" panose="02010000000000000000" pitchFamily="2" charset="0"/>
                <a:cs typeface="ADLaM Display" panose="02010000000000000000" pitchFamily="2" charset="0"/>
              </a:rPr>
              <a:t>You must decide only 4 Things</a:t>
            </a:r>
          </a:p>
          <a:p>
            <a:pPr lvl="0" eaLnBrk="0" fontAlgn="base" hangingPunct="0">
              <a:spcBef>
                <a:spcPct val="0"/>
              </a:spcBef>
              <a:spcAft>
                <a:spcPct val="0"/>
              </a:spcAft>
            </a:pPr>
            <a:endParaRPr lang="en-GB" altLang="en-US" sz="2000" dirty="0">
              <a:solidFill>
                <a:srgbClr val="000000"/>
              </a:solidFill>
              <a:latin typeface="ADLaM Display" panose="02010000000000000000" pitchFamily="2" charset="0"/>
              <a:ea typeface="ADLaM Display" panose="02010000000000000000" pitchFamily="2" charset="0"/>
              <a:cs typeface="ADLaM Display" panose="02010000000000000000" pitchFamily="2" charset="0"/>
            </a:endParaRPr>
          </a:p>
          <a:p>
            <a:pPr marL="342900" indent="-342900" eaLnBrk="0" fontAlgn="base" hangingPunct="0">
              <a:spcBef>
                <a:spcPct val="0"/>
              </a:spcBef>
              <a:spcAft>
                <a:spcPct val="0"/>
              </a:spcAft>
              <a:buFont typeface="Arial" panose="020B0604020202020204" pitchFamily="34" charset="0"/>
              <a:buChar char="•"/>
            </a:pPr>
            <a:r>
              <a:rPr lang="en-GB" altLang="en-US" sz="2000" dirty="0">
                <a:latin typeface="ADLaM Display" panose="02010000000000000000" pitchFamily="2" charset="0"/>
                <a:ea typeface="ADLaM Display" panose="02010000000000000000" pitchFamily="2" charset="0"/>
                <a:cs typeface="ADLaM Display" panose="02010000000000000000" pitchFamily="2" charset="0"/>
              </a:rPr>
              <a:t>Game Name - What do you want to call it? </a:t>
            </a:r>
          </a:p>
          <a:p>
            <a:pPr marL="342900" lvl="0" indent="-342900" eaLnBrk="0" fontAlgn="base" hangingPunct="0">
              <a:spcBef>
                <a:spcPct val="0"/>
              </a:spcBef>
              <a:spcAft>
                <a:spcPct val="0"/>
              </a:spcAft>
              <a:buFont typeface="Arial" panose="020B0604020202020204" pitchFamily="34" charset="0"/>
              <a:buChar char="•"/>
            </a:pPr>
            <a:r>
              <a:rPr lang="en-GB" altLang="en-US" sz="2000" dirty="0">
                <a:latin typeface="ADLaM Display" panose="02010000000000000000" pitchFamily="2" charset="0"/>
                <a:ea typeface="ADLaM Display" panose="02010000000000000000" pitchFamily="2" charset="0"/>
                <a:cs typeface="ADLaM Display" panose="02010000000000000000" pitchFamily="2" charset="0"/>
              </a:rPr>
              <a:t>How To Play</a:t>
            </a:r>
          </a:p>
          <a:p>
            <a:pPr marL="342900" lvl="0" indent="-342900" eaLnBrk="0" fontAlgn="base" hangingPunct="0">
              <a:spcBef>
                <a:spcPct val="0"/>
              </a:spcBef>
              <a:spcAft>
                <a:spcPct val="0"/>
              </a:spcAft>
              <a:buFont typeface="Arial" panose="020B0604020202020204" pitchFamily="34" charset="0"/>
              <a:buChar char="•"/>
            </a:pPr>
            <a:r>
              <a:rPr lang="en-GB" altLang="en-US" sz="2000" dirty="0">
                <a:latin typeface="ADLaM Display" panose="02010000000000000000" pitchFamily="2" charset="0"/>
                <a:ea typeface="ADLaM Display" panose="02010000000000000000" pitchFamily="2" charset="0"/>
                <a:cs typeface="ADLaM Display" panose="02010000000000000000" pitchFamily="2" charset="0"/>
              </a:rPr>
              <a:t>Safety Rule</a:t>
            </a:r>
          </a:p>
          <a:p>
            <a:pPr marL="342900" lvl="0" indent="-342900" eaLnBrk="0" fontAlgn="base" hangingPunct="0">
              <a:spcBef>
                <a:spcPct val="0"/>
              </a:spcBef>
              <a:spcAft>
                <a:spcPct val="0"/>
              </a:spcAft>
              <a:buFont typeface="Arial" panose="020B0604020202020204" pitchFamily="34" charset="0"/>
              <a:buChar char="•"/>
            </a:pPr>
            <a:r>
              <a:rPr lang="en-GB" altLang="en-US" sz="2000" dirty="0">
                <a:latin typeface="ADLaM Display" panose="02010000000000000000" pitchFamily="2" charset="0"/>
                <a:ea typeface="ADLaM Display" panose="02010000000000000000" pitchFamily="2" charset="0"/>
                <a:cs typeface="ADLaM Display" panose="02010000000000000000" pitchFamily="2" charset="0"/>
              </a:rPr>
              <a:t>Inclusion</a:t>
            </a:r>
            <a:endParaRPr lang="en-US" sz="2000" dirty="0">
              <a:ea typeface="Calibri" panose="020F0502020204030204"/>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ea typeface="Calibri" panose="020F0502020204030204"/>
              <a:cs typeface="Calibri"/>
            </a:endParaRPr>
          </a:p>
          <a:p>
            <a:endParaRPr lang="en-US" dirty="0">
              <a:ea typeface="Calibri" panose="020F0502020204030204"/>
              <a:cs typeface="Calibri"/>
            </a:endParaRPr>
          </a:p>
          <a:p>
            <a:endParaRPr lang="en-US" dirty="0">
              <a:ea typeface="Calibri" panose="020F0502020204030204"/>
              <a:cs typeface="Calibri"/>
            </a:endParaRPr>
          </a:p>
        </p:txBody>
      </p:sp>
      <p:pic>
        <p:nvPicPr>
          <p:cNvPr id="2" name="Picture 1" descr="A purple and white logo&#10;&#10;Description automatically generated">
            <a:extLst>
              <a:ext uri="{FF2B5EF4-FFF2-40B4-BE49-F238E27FC236}">
                <a16:creationId xmlns:a16="http://schemas.microsoft.com/office/drawing/2014/main" id="{67C75E56-FC1D-C53D-15E0-E61B75DDE345}"/>
              </a:ext>
            </a:extLst>
          </p:cNvPr>
          <p:cNvPicPr>
            <a:picLocks noChangeAspect="1"/>
          </p:cNvPicPr>
          <p:nvPr/>
        </p:nvPicPr>
        <p:blipFill>
          <a:blip r:embed="rId3"/>
          <a:stretch>
            <a:fillRect/>
          </a:stretch>
        </p:blipFill>
        <p:spPr>
          <a:xfrm>
            <a:off x="441604" y="5861297"/>
            <a:ext cx="1586092" cy="606662"/>
          </a:xfrm>
          <a:prstGeom prst="rect">
            <a:avLst/>
          </a:prstGeom>
          <a:effectLst>
            <a:softEdge rad="25400"/>
          </a:effectLst>
        </p:spPr>
      </p:pic>
      <p:pic>
        <p:nvPicPr>
          <p:cNvPr id="5" name="Picture 4" descr="A logo for a tennis tournament&#10;&#10;Description automatically generated">
            <a:extLst>
              <a:ext uri="{FF2B5EF4-FFF2-40B4-BE49-F238E27FC236}">
                <a16:creationId xmlns:a16="http://schemas.microsoft.com/office/drawing/2014/main" id="{660072E0-8E91-1957-550B-C1B85C15CE07}"/>
              </a:ext>
            </a:extLst>
          </p:cNvPr>
          <p:cNvPicPr>
            <a:picLocks noChangeAspect="1"/>
          </p:cNvPicPr>
          <p:nvPr/>
        </p:nvPicPr>
        <p:blipFill>
          <a:blip r:embed="rId4"/>
          <a:stretch>
            <a:fillRect/>
          </a:stretch>
        </p:blipFill>
        <p:spPr>
          <a:xfrm>
            <a:off x="10844981" y="5698251"/>
            <a:ext cx="769708" cy="769708"/>
          </a:xfrm>
          <a:prstGeom prst="rect">
            <a:avLst/>
          </a:prstGeom>
        </p:spPr>
      </p:pic>
      <p:sp>
        <p:nvSpPr>
          <p:cNvPr id="4" name="Rectangle 1">
            <a:extLst>
              <a:ext uri="{FF2B5EF4-FFF2-40B4-BE49-F238E27FC236}">
                <a16:creationId xmlns:a16="http://schemas.microsoft.com/office/drawing/2014/main" id="{927FCE0A-E717-1E4E-B175-5580F156956D}"/>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1026" name="Picture 2" descr="Shape">
            <a:extLst>
              <a:ext uri="{FF2B5EF4-FFF2-40B4-BE49-F238E27FC236}">
                <a16:creationId xmlns:a16="http://schemas.microsoft.com/office/drawing/2014/main" id="{332C648A-0A77-D248-B367-1D5E3F1125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0" y="-1828800"/>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971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B10C3-8424-690D-F45F-E53381EF4111}"/>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EF61D22E-3910-8829-8C8F-DFE00F49C88D}"/>
              </a:ext>
            </a:extLst>
          </p:cNvPr>
          <p:cNvSpPr/>
          <p:nvPr/>
        </p:nvSpPr>
        <p:spPr>
          <a:xfrm>
            <a:off x="262422" y="252333"/>
            <a:ext cx="11569700" cy="6353333"/>
          </a:xfrm>
          <a:prstGeom prst="rect">
            <a:avLst/>
          </a:prstGeom>
          <a:noFill/>
          <a:ln w="79375">
            <a:solidFill>
              <a:srgbClr val="F59261">
                <a:alpha val="78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D754D9A0-28C5-A15F-4AAD-C14B0A09D629}"/>
              </a:ext>
            </a:extLst>
          </p:cNvPr>
          <p:cNvSpPr txBox="1"/>
          <p:nvPr/>
        </p:nvSpPr>
        <p:spPr>
          <a:xfrm>
            <a:off x="507638" y="390041"/>
            <a:ext cx="11079891" cy="60631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rgbClr val="5E3C93"/>
                </a:solidFill>
                <a:latin typeface="ADLaM Display"/>
                <a:ea typeface="ADLaM Display"/>
                <a:cs typeface="Arial"/>
              </a:rPr>
              <a:t>Make A Mini Game!</a:t>
            </a:r>
            <a:endParaRPr lang="en-US" sz="4000" dirty="0">
              <a:solidFill>
                <a:srgbClr val="5E3C93"/>
              </a:solidFill>
              <a:latin typeface="ADLaM Display"/>
              <a:ea typeface="ADLaM Display"/>
              <a:cs typeface="Arial"/>
            </a:endParaRPr>
          </a:p>
          <a:p>
            <a:pPr lvl="0" eaLnBrk="0" fontAlgn="base" hangingPunct="0">
              <a:spcBef>
                <a:spcPct val="0"/>
              </a:spcBef>
              <a:spcAft>
                <a:spcPct val="0"/>
              </a:spcAft>
            </a:pPr>
            <a:endParaRPr lang="en-GB" altLang="en-US" sz="2000" dirty="0">
              <a:latin typeface="ADLaM Display" panose="02010000000000000000" pitchFamily="2" charset="0"/>
              <a:ea typeface="ADLaM Display" panose="02010000000000000000" pitchFamily="2" charset="0"/>
              <a:cs typeface="ADLaM Display" panose="02010000000000000000" pitchFamily="2" charset="0"/>
            </a:endParaRPr>
          </a:p>
          <a:p>
            <a:pPr lvl="0" eaLnBrk="0" fontAlgn="base" hangingPunct="0">
              <a:spcBef>
                <a:spcPct val="0"/>
              </a:spcBef>
              <a:spcAft>
                <a:spcPct val="0"/>
              </a:spcAft>
              <a:buFontTx/>
              <a:buChar char="•"/>
            </a:pPr>
            <a:endParaRPr lang="en-GB" altLang="en-US" dirty="0">
              <a:solidFill>
                <a:srgbClr val="000000"/>
              </a:solidFill>
              <a:latin typeface="ADLaM Display" panose="02010000000000000000" pitchFamily="2" charset="0"/>
              <a:ea typeface="ADLaM Display" panose="02010000000000000000" pitchFamily="2" charset="0"/>
              <a:cs typeface="ADLaM Display" panose="02010000000000000000" pitchFamily="2" charset="0"/>
            </a:endParaRPr>
          </a:p>
          <a:p>
            <a:pPr lvl="0" eaLnBrk="0" fontAlgn="base" hangingPunct="0">
              <a:spcBef>
                <a:spcPct val="0"/>
              </a:spcBef>
              <a:spcAft>
                <a:spcPct val="0"/>
              </a:spcAft>
            </a:pPr>
            <a:endParaRPr lang="en-GB" altLang="en-US" dirty="0">
              <a:solidFill>
                <a:srgbClr val="000000"/>
              </a:solidFill>
              <a:latin typeface="ADLaM Display" panose="02010000000000000000" pitchFamily="2" charset="0"/>
              <a:ea typeface="ADLaM Display" panose="02010000000000000000" pitchFamily="2" charset="0"/>
              <a:cs typeface="ADLaM Display" panose="02010000000000000000" pitchFamily="2" charset="0"/>
            </a:endParaRPr>
          </a:p>
          <a:p>
            <a:pPr algn="just"/>
            <a:endParaRPr lang="en-US" sz="2200" dirty="0">
              <a:ea typeface="Calibri" panose="020F0502020204030204"/>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ea typeface="Calibri" panose="020F0502020204030204"/>
              <a:cs typeface="Calibri"/>
            </a:endParaRPr>
          </a:p>
          <a:p>
            <a:endParaRPr lang="en-US" dirty="0">
              <a:ea typeface="Calibri" panose="020F0502020204030204"/>
              <a:cs typeface="Calibri"/>
            </a:endParaRPr>
          </a:p>
          <a:p>
            <a:endParaRPr lang="en-US" dirty="0">
              <a:ea typeface="Calibri" panose="020F0502020204030204"/>
              <a:cs typeface="Calibri"/>
            </a:endParaRPr>
          </a:p>
        </p:txBody>
      </p:sp>
      <p:pic>
        <p:nvPicPr>
          <p:cNvPr id="2" name="Picture 1" descr="A purple and white logo&#10;&#10;Description automatically generated">
            <a:extLst>
              <a:ext uri="{FF2B5EF4-FFF2-40B4-BE49-F238E27FC236}">
                <a16:creationId xmlns:a16="http://schemas.microsoft.com/office/drawing/2014/main" id="{F7B018C9-F17D-18BC-DC51-AF03C79EEA7B}"/>
              </a:ext>
            </a:extLst>
          </p:cNvPr>
          <p:cNvPicPr>
            <a:picLocks noChangeAspect="1"/>
          </p:cNvPicPr>
          <p:nvPr/>
        </p:nvPicPr>
        <p:blipFill>
          <a:blip r:embed="rId3"/>
          <a:stretch>
            <a:fillRect/>
          </a:stretch>
        </p:blipFill>
        <p:spPr>
          <a:xfrm>
            <a:off x="441604" y="5861297"/>
            <a:ext cx="1586092" cy="606662"/>
          </a:xfrm>
          <a:prstGeom prst="rect">
            <a:avLst/>
          </a:prstGeom>
          <a:effectLst>
            <a:softEdge rad="25400"/>
          </a:effectLst>
        </p:spPr>
      </p:pic>
      <p:pic>
        <p:nvPicPr>
          <p:cNvPr id="5" name="Picture 4" descr="A logo for a tennis tournament&#10;&#10;Description automatically generated">
            <a:extLst>
              <a:ext uri="{FF2B5EF4-FFF2-40B4-BE49-F238E27FC236}">
                <a16:creationId xmlns:a16="http://schemas.microsoft.com/office/drawing/2014/main" id="{9F5C2E49-1396-96C3-6AA8-D75575B3CFD8}"/>
              </a:ext>
            </a:extLst>
          </p:cNvPr>
          <p:cNvPicPr>
            <a:picLocks noChangeAspect="1"/>
          </p:cNvPicPr>
          <p:nvPr/>
        </p:nvPicPr>
        <p:blipFill>
          <a:blip r:embed="rId4"/>
          <a:stretch>
            <a:fillRect/>
          </a:stretch>
        </p:blipFill>
        <p:spPr>
          <a:xfrm>
            <a:off x="10844981" y="5698251"/>
            <a:ext cx="769708" cy="769708"/>
          </a:xfrm>
          <a:prstGeom prst="rect">
            <a:avLst/>
          </a:prstGeom>
        </p:spPr>
      </p:pic>
      <p:sp>
        <p:nvSpPr>
          <p:cNvPr id="4" name="Rectangle 1">
            <a:extLst>
              <a:ext uri="{FF2B5EF4-FFF2-40B4-BE49-F238E27FC236}">
                <a16:creationId xmlns:a16="http://schemas.microsoft.com/office/drawing/2014/main" id="{9CE465C2-501E-A852-8496-62FC032F753E}"/>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1026" name="Picture 2" descr="Shape">
            <a:extLst>
              <a:ext uri="{FF2B5EF4-FFF2-40B4-BE49-F238E27FC236}">
                <a16:creationId xmlns:a16="http://schemas.microsoft.com/office/drawing/2014/main" id="{8D8D1063-A21E-564E-85BE-3A672D1764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0" y="-1828800"/>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90FD3E2-2EDF-C0FC-6F6F-0319CBDF449F}"/>
              </a:ext>
            </a:extLst>
          </p:cNvPr>
          <p:cNvSpPr txBox="1"/>
          <p:nvPr/>
        </p:nvSpPr>
        <p:spPr>
          <a:xfrm>
            <a:off x="767810" y="1314450"/>
            <a:ext cx="4509039" cy="2308324"/>
          </a:xfrm>
          <a:prstGeom prst="rect">
            <a:avLst/>
          </a:prstGeom>
          <a:noFill/>
        </p:spPr>
        <p:txBody>
          <a:bodyPr wrap="square" rtlCol="0">
            <a:spAutoFit/>
          </a:bodyPr>
          <a:lstStyle/>
          <a:p>
            <a:pPr eaLnBrk="0" fontAlgn="base" hangingPunct="0">
              <a:spcBef>
                <a:spcPct val="0"/>
              </a:spcBef>
              <a:spcAft>
                <a:spcPct val="0"/>
              </a:spcAft>
            </a:pPr>
            <a:r>
              <a:rPr lang="en-GB" altLang="en-US" dirty="0">
                <a:solidFill>
                  <a:srgbClr val="F26B29"/>
                </a:solidFill>
                <a:latin typeface="ADLaM Display" panose="02010000000000000000" pitchFamily="2" charset="0"/>
                <a:ea typeface="ADLaM Display" panose="02010000000000000000" pitchFamily="2" charset="0"/>
                <a:cs typeface="ADLaM Display" panose="02010000000000000000" pitchFamily="2" charset="0"/>
              </a:rPr>
              <a:t>How to Play (2–3 rules only):</a:t>
            </a:r>
          </a:p>
          <a:p>
            <a:pPr eaLnBrk="0" fontAlgn="base" hangingPunct="0">
              <a:spcBef>
                <a:spcPct val="0"/>
              </a:spcBef>
              <a:spcAft>
                <a:spcPct val="0"/>
              </a:spcAft>
            </a:pPr>
            <a:endParaRPr lang="en-GB" altLang="en-US" dirty="0">
              <a:solidFill>
                <a:srgbClr val="FF0000"/>
              </a:solidFill>
              <a:latin typeface="ADLaM Display" panose="02010000000000000000" pitchFamily="2" charset="0"/>
              <a:ea typeface="ADLaM Display" panose="02010000000000000000" pitchFamily="2" charset="0"/>
              <a:cs typeface="ADLaM Display" panose="02010000000000000000" pitchFamily="2" charset="0"/>
            </a:endParaRPr>
          </a:p>
          <a:p>
            <a:pPr marL="342900" indent="-342900" eaLnBrk="0" fontAlgn="base" hangingPunct="0">
              <a:spcBef>
                <a:spcPct val="0"/>
              </a:spcBef>
              <a:spcAft>
                <a:spcPct val="0"/>
              </a:spcAft>
              <a:buFont typeface="Arial" panose="020B0604020202020204" pitchFamily="34" charset="0"/>
              <a:buChar char="•"/>
            </a:pPr>
            <a:r>
              <a:rPr lang="en-GB" altLang="en-US" dirty="0">
                <a:latin typeface="ADLaM Display" panose="02010000000000000000" pitchFamily="2" charset="0"/>
                <a:ea typeface="ADLaM Display" panose="02010000000000000000" pitchFamily="2" charset="0"/>
                <a:cs typeface="ADLaM Display" panose="02010000000000000000" pitchFamily="2" charset="0"/>
              </a:rPr>
              <a:t>Throw the beanbag into the hoop run to collect cones.</a:t>
            </a:r>
          </a:p>
          <a:p>
            <a:pPr marL="342900" indent="-342900" eaLnBrk="0" fontAlgn="base" hangingPunct="0">
              <a:spcBef>
                <a:spcPct val="0"/>
              </a:spcBef>
              <a:spcAft>
                <a:spcPct val="0"/>
              </a:spcAft>
              <a:buFont typeface="Arial" panose="020B0604020202020204" pitchFamily="34" charset="0"/>
              <a:buChar char="•"/>
            </a:pPr>
            <a:r>
              <a:rPr lang="en-GB" altLang="en-US" dirty="0">
                <a:latin typeface="ADLaM Display" panose="02010000000000000000" pitchFamily="2" charset="0"/>
                <a:ea typeface="ADLaM Display" panose="02010000000000000000" pitchFamily="2" charset="0"/>
                <a:cs typeface="ADLaM Display" panose="02010000000000000000" pitchFamily="2" charset="0"/>
              </a:rPr>
              <a:t>Roll the ball to knock over cones.</a:t>
            </a:r>
          </a:p>
          <a:p>
            <a:pPr marL="342900" indent="-342900" eaLnBrk="0" fontAlgn="base" hangingPunct="0">
              <a:spcBef>
                <a:spcPct val="0"/>
              </a:spcBef>
              <a:spcAft>
                <a:spcPct val="0"/>
              </a:spcAft>
              <a:buFont typeface="Arial" panose="020B0604020202020204" pitchFamily="34" charset="0"/>
              <a:buChar char="•"/>
            </a:pPr>
            <a:r>
              <a:rPr lang="en-GB" altLang="en-US" dirty="0">
                <a:latin typeface="ADLaM Display" panose="02010000000000000000" pitchFamily="2" charset="0"/>
                <a:ea typeface="ADLaM Display" panose="02010000000000000000" pitchFamily="2" charset="0"/>
                <a:cs typeface="ADLaM Display" panose="02010000000000000000" pitchFamily="2" charset="0"/>
              </a:rPr>
              <a:t>Keep rules short and clear. </a:t>
            </a:r>
          </a:p>
          <a:p>
            <a:pPr marL="342900" indent="-342900" eaLnBrk="0" fontAlgn="base" hangingPunct="0">
              <a:spcBef>
                <a:spcPct val="0"/>
              </a:spcBef>
              <a:spcAft>
                <a:spcPct val="0"/>
              </a:spcAft>
              <a:buFont typeface="Arial" panose="020B0604020202020204" pitchFamily="34" charset="0"/>
              <a:buChar char="•"/>
            </a:pPr>
            <a:r>
              <a:rPr lang="en-GB" altLang="en-US" dirty="0">
                <a:solidFill>
                  <a:srgbClr val="F26B29"/>
                </a:solidFill>
                <a:latin typeface="ADLaM Display" panose="02010000000000000000" pitchFamily="2" charset="0"/>
                <a:ea typeface="ADLaM Display" panose="02010000000000000000" pitchFamily="2" charset="0"/>
                <a:cs typeface="ADLaM Display" panose="02010000000000000000" pitchFamily="2" charset="0"/>
              </a:rPr>
              <a:t>NO TAG GAMES, sorry! Skill games only.</a:t>
            </a:r>
          </a:p>
        </p:txBody>
      </p:sp>
      <p:sp>
        <p:nvSpPr>
          <p:cNvPr id="8" name="TextBox 7">
            <a:extLst>
              <a:ext uri="{FF2B5EF4-FFF2-40B4-BE49-F238E27FC236}">
                <a16:creationId xmlns:a16="http://schemas.microsoft.com/office/drawing/2014/main" id="{FA2B7602-3648-0043-88B6-FAE6D16DD46E}"/>
              </a:ext>
            </a:extLst>
          </p:cNvPr>
          <p:cNvSpPr txBox="1"/>
          <p:nvPr/>
        </p:nvSpPr>
        <p:spPr>
          <a:xfrm>
            <a:off x="6635210" y="1314450"/>
            <a:ext cx="4509039" cy="1754326"/>
          </a:xfrm>
          <a:prstGeom prst="rect">
            <a:avLst/>
          </a:prstGeom>
          <a:noFill/>
        </p:spPr>
        <p:txBody>
          <a:bodyPr wrap="square" rtlCol="0">
            <a:spAutoFit/>
          </a:bodyPr>
          <a:lstStyle/>
          <a:p>
            <a:pPr lvl="0" eaLnBrk="0" fontAlgn="base" hangingPunct="0">
              <a:spcBef>
                <a:spcPct val="0"/>
              </a:spcBef>
              <a:spcAft>
                <a:spcPct val="0"/>
              </a:spcAft>
            </a:pPr>
            <a:r>
              <a:rPr lang="en-GB" altLang="en-US" dirty="0">
                <a:solidFill>
                  <a:srgbClr val="F26B29"/>
                </a:solidFill>
                <a:latin typeface="ADLaM Display" panose="02010000000000000000" pitchFamily="2" charset="0"/>
                <a:ea typeface="ADLaM Display" panose="02010000000000000000" pitchFamily="2" charset="0"/>
                <a:cs typeface="ADLaM Display" panose="02010000000000000000" pitchFamily="2" charset="0"/>
              </a:rPr>
              <a:t>Safety Rule (choose two)</a:t>
            </a:r>
          </a:p>
          <a:p>
            <a:pPr lvl="0" eaLnBrk="0" fontAlgn="base" hangingPunct="0">
              <a:spcBef>
                <a:spcPct val="0"/>
              </a:spcBef>
              <a:spcAft>
                <a:spcPct val="0"/>
              </a:spcAft>
            </a:pPr>
            <a:endParaRPr lang="en-GB" altLang="en-US" dirty="0">
              <a:latin typeface="ADLaM Display" panose="02010000000000000000" pitchFamily="2" charset="0"/>
              <a:ea typeface="ADLaM Display" panose="02010000000000000000" pitchFamily="2" charset="0"/>
              <a:cs typeface="ADLaM Display" panose="02010000000000000000" pitchFamily="2" charset="0"/>
            </a:endParaRPr>
          </a:p>
          <a:p>
            <a:pPr marL="342900" lvl="0" indent="-342900" eaLnBrk="0" fontAlgn="base" hangingPunct="0">
              <a:spcBef>
                <a:spcPct val="0"/>
              </a:spcBef>
              <a:spcAft>
                <a:spcPct val="0"/>
              </a:spcAft>
              <a:buFont typeface="Arial" panose="020B0604020202020204" pitchFamily="34" charset="0"/>
              <a:buChar char="•"/>
            </a:pPr>
            <a:r>
              <a:rPr lang="en-GB" altLang="en-US" dirty="0">
                <a:latin typeface="ADLaM Display" panose="02010000000000000000" pitchFamily="2" charset="0"/>
                <a:ea typeface="ADLaM Display" panose="02010000000000000000" pitchFamily="2" charset="0"/>
                <a:cs typeface="ADLaM Display" panose="02010000000000000000" pitchFamily="2" charset="0"/>
              </a:rPr>
              <a:t>Stay in the marked area</a:t>
            </a:r>
          </a:p>
          <a:p>
            <a:pPr marL="342900" lvl="0" indent="-342900" eaLnBrk="0" fontAlgn="base" hangingPunct="0">
              <a:spcBef>
                <a:spcPct val="0"/>
              </a:spcBef>
              <a:spcAft>
                <a:spcPct val="0"/>
              </a:spcAft>
              <a:buFont typeface="Arial" panose="020B0604020202020204" pitchFamily="34" charset="0"/>
              <a:buChar char="•"/>
            </a:pPr>
            <a:r>
              <a:rPr lang="en-GB" altLang="en-US" dirty="0">
                <a:latin typeface="ADLaM Display" panose="02010000000000000000" pitchFamily="2" charset="0"/>
                <a:ea typeface="ADLaM Display" panose="02010000000000000000" pitchFamily="2" charset="0"/>
                <a:cs typeface="ADLaM Display" panose="02010000000000000000" pitchFamily="2" charset="0"/>
              </a:rPr>
              <a:t>No pushing</a:t>
            </a:r>
          </a:p>
          <a:p>
            <a:pPr marL="342900" lvl="0" indent="-342900" eaLnBrk="0" fontAlgn="base" hangingPunct="0">
              <a:spcBef>
                <a:spcPct val="0"/>
              </a:spcBef>
              <a:spcAft>
                <a:spcPct val="0"/>
              </a:spcAft>
              <a:buFont typeface="Arial" panose="020B0604020202020204" pitchFamily="34" charset="0"/>
              <a:buChar char="•"/>
            </a:pPr>
            <a:r>
              <a:rPr lang="en-GB" altLang="en-US" dirty="0">
                <a:latin typeface="ADLaM Display" panose="02010000000000000000" pitchFamily="2" charset="0"/>
                <a:ea typeface="ADLaM Display" panose="02010000000000000000" pitchFamily="2" charset="0"/>
                <a:cs typeface="ADLaM Display" panose="02010000000000000000" pitchFamily="2" charset="0"/>
              </a:rPr>
              <a:t>Only roll or underarm throw</a:t>
            </a:r>
          </a:p>
          <a:p>
            <a:pPr marL="342900" lvl="0" indent="-342900" eaLnBrk="0" fontAlgn="base" hangingPunct="0">
              <a:spcBef>
                <a:spcPct val="0"/>
              </a:spcBef>
              <a:spcAft>
                <a:spcPct val="0"/>
              </a:spcAft>
              <a:buFont typeface="Arial" panose="020B0604020202020204" pitchFamily="34" charset="0"/>
              <a:buChar char="•"/>
            </a:pPr>
            <a:r>
              <a:rPr lang="en-GB" altLang="en-US" dirty="0">
                <a:latin typeface="ADLaM Display" panose="02010000000000000000" pitchFamily="2" charset="0"/>
                <a:ea typeface="ADLaM Display" panose="02010000000000000000" pitchFamily="2" charset="0"/>
                <a:cs typeface="ADLaM Display" panose="02010000000000000000" pitchFamily="2" charset="0"/>
              </a:rPr>
              <a:t>Watch where you’re going?</a:t>
            </a:r>
          </a:p>
        </p:txBody>
      </p:sp>
      <p:sp>
        <p:nvSpPr>
          <p:cNvPr id="10" name="TextBox 9">
            <a:extLst>
              <a:ext uri="{FF2B5EF4-FFF2-40B4-BE49-F238E27FC236}">
                <a16:creationId xmlns:a16="http://schemas.microsoft.com/office/drawing/2014/main" id="{4CE76C84-7C05-83D6-2A6B-AD22D293353B}"/>
              </a:ext>
            </a:extLst>
          </p:cNvPr>
          <p:cNvSpPr txBox="1"/>
          <p:nvPr/>
        </p:nvSpPr>
        <p:spPr>
          <a:xfrm>
            <a:off x="3841480" y="3856304"/>
            <a:ext cx="4509039" cy="2308324"/>
          </a:xfrm>
          <a:prstGeom prst="rect">
            <a:avLst/>
          </a:prstGeom>
          <a:noFill/>
        </p:spPr>
        <p:txBody>
          <a:bodyPr wrap="square" rtlCol="0">
            <a:spAutoFit/>
          </a:bodyPr>
          <a:lstStyle/>
          <a:p>
            <a:pPr lvl="0" eaLnBrk="0" fontAlgn="base" hangingPunct="0">
              <a:spcBef>
                <a:spcPct val="0"/>
              </a:spcBef>
              <a:spcAft>
                <a:spcPct val="0"/>
              </a:spcAft>
            </a:pPr>
            <a:r>
              <a:rPr lang="en-GB" altLang="en-US" dirty="0">
                <a:solidFill>
                  <a:srgbClr val="F26B29"/>
                </a:solidFill>
                <a:latin typeface="ADLaM Display" panose="02010000000000000000" pitchFamily="2" charset="0"/>
                <a:ea typeface="ADLaM Display" panose="02010000000000000000" pitchFamily="2" charset="0"/>
                <a:cs typeface="ADLaM Display" panose="02010000000000000000" pitchFamily="2" charset="0"/>
              </a:rPr>
              <a:t>Inclusion Rule (choose two rules to help everyone)</a:t>
            </a:r>
          </a:p>
          <a:p>
            <a:pPr lvl="0" eaLnBrk="0" fontAlgn="base" hangingPunct="0">
              <a:spcBef>
                <a:spcPct val="0"/>
              </a:spcBef>
              <a:spcAft>
                <a:spcPct val="0"/>
              </a:spcAft>
            </a:pPr>
            <a:endParaRPr lang="en-GB" altLang="en-US" dirty="0">
              <a:solidFill>
                <a:srgbClr val="000000"/>
              </a:solidFill>
              <a:latin typeface="ADLaM Display" panose="02010000000000000000" pitchFamily="2" charset="0"/>
              <a:ea typeface="ADLaM Display" panose="02010000000000000000" pitchFamily="2" charset="0"/>
              <a:cs typeface="ADLaM Display" panose="02010000000000000000" pitchFamily="2" charset="0"/>
            </a:endParaRPr>
          </a:p>
          <a:p>
            <a:pPr lvl="0" eaLnBrk="0" fontAlgn="base" hangingPunct="0">
              <a:spcBef>
                <a:spcPct val="0"/>
              </a:spcBef>
              <a:spcAft>
                <a:spcPct val="0"/>
              </a:spcAft>
              <a:buFontTx/>
              <a:buChar char="•"/>
            </a:pPr>
            <a:r>
              <a:rPr lang="en-GB" altLang="en-US" dirty="0">
                <a:latin typeface="ADLaM Display" panose="02010000000000000000" pitchFamily="2" charset="0"/>
                <a:ea typeface="ADLaM Display" panose="02010000000000000000" pitchFamily="2" charset="0"/>
                <a:cs typeface="ADLaM Display" panose="02010000000000000000" pitchFamily="2" charset="0"/>
              </a:rPr>
              <a:t> Players can walk or run </a:t>
            </a:r>
            <a:endParaRPr lang="en-GB" altLang="en-US" dirty="0">
              <a:solidFill>
                <a:srgbClr val="000000"/>
              </a:solidFill>
              <a:latin typeface="ADLaM Display" panose="02010000000000000000" pitchFamily="2" charset="0"/>
              <a:ea typeface="ADLaM Display" panose="02010000000000000000" pitchFamily="2" charset="0"/>
              <a:cs typeface="ADLaM Display" panose="02010000000000000000" pitchFamily="2" charset="0"/>
            </a:endParaRPr>
          </a:p>
          <a:p>
            <a:pPr lvl="0" eaLnBrk="0" fontAlgn="base" hangingPunct="0">
              <a:spcBef>
                <a:spcPct val="0"/>
              </a:spcBef>
              <a:spcAft>
                <a:spcPct val="0"/>
              </a:spcAft>
              <a:buFontTx/>
              <a:buChar char="•"/>
            </a:pPr>
            <a:r>
              <a:rPr lang="en-GB" altLang="en-US" dirty="0">
                <a:latin typeface="ADLaM Display" panose="02010000000000000000" pitchFamily="2" charset="0"/>
                <a:ea typeface="ADLaM Display" panose="02010000000000000000" pitchFamily="2" charset="0"/>
                <a:cs typeface="ADLaM Display" panose="02010000000000000000" pitchFamily="2" charset="0"/>
              </a:rPr>
              <a:t> Use a closer/further throw line for those who need it.</a:t>
            </a:r>
            <a:endParaRPr lang="en-GB" altLang="en-US" dirty="0">
              <a:solidFill>
                <a:srgbClr val="000000"/>
              </a:solidFill>
              <a:latin typeface="ADLaM Display" panose="02010000000000000000" pitchFamily="2" charset="0"/>
              <a:ea typeface="ADLaM Display" panose="02010000000000000000" pitchFamily="2" charset="0"/>
              <a:cs typeface="ADLaM Display" panose="02010000000000000000" pitchFamily="2" charset="0"/>
            </a:endParaRPr>
          </a:p>
          <a:p>
            <a:pPr lvl="0" eaLnBrk="0" fontAlgn="base" hangingPunct="0">
              <a:spcBef>
                <a:spcPct val="0"/>
              </a:spcBef>
              <a:spcAft>
                <a:spcPct val="0"/>
              </a:spcAft>
              <a:buFontTx/>
              <a:buChar char="•"/>
            </a:pPr>
            <a:r>
              <a:rPr lang="en-GB" altLang="en-US" dirty="0">
                <a:latin typeface="ADLaM Display" panose="02010000000000000000" pitchFamily="2" charset="0"/>
                <a:ea typeface="ADLaM Display" panose="02010000000000000000" pitchFamily="2" charset="0"/>
                <a:cs typeface="ADLaM Display" panose="02010000000000000000" pitchFamily="2" charset="0"/>
              </a:rPr>
              <a:t> Everyone gets as many turns as possible </a:t>
            </a:r>
          </a:p>
        </p:txBody>
      </p:sp>
    </p:spTree>
    <p:extLst>
      <p:ext uri="{BB962C8B-B14F-4D97-AF65-F5344CB8AC3E}">
        <p14:creationId xmlns:p14="http://schemas.microsoft.com/office/powerpoint/2010/main" val="3677116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2ED184D-5EAD-DC09-EE05-4C8CC50C359A}"/>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57175B4C-693E-A24C-5830-87AE68893553}"/>
              </a:ext>
            </a:extLst>
          </p:cNvPr>
          <p:cNvSpPr/>
          <p:nvPr/>
        </p:nvSpPr>
        <p:spPr>
          <a:xfrm>
            <a:off x="262422" y="252333"/>
            <a:ext cx="11569700" cy="6353333"/>
          </a:xfrm>
          <a:prstGeom prst="rect">
            <a:avLst/>
          </a:prstGeom>
          <a:noFill/>
          <a:ln w="79375">
            <a:solidFill>
              <a:srgbClr val="F59261">
                <a:alpha val="78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2303CCE9-2963-86C8-FC9D-98546DBC83F1}"/>
              </a:ext>
            </a:extLst>
          </p:cNvPr>
          <p:cNvSpPr txBox="1"/>
          <p:nvPr/>
        </p:nvSpPr>
        <p:spPr>
          <a:xfrm>
            <a:off x="507638" y="390041"/>
            <a:ext cx="11079891" cy="88947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rgbClr val="5E3C93"/>
                </a:solidFill>
                <a:latin typeface="ADLaM Display"/>
                <a:ea typeface="ADLaM Display"/>
                <a:cs typeface="Arial"/>
              </a:rPr>
              <a:t>Make A Mini Game!</a:t>
            </a:r>
            <a:endParaRPr lang="en-US" sz="4000" dirty="0">
              <a:solidFill>
                <a:srgbClr val="5E3C93"/>
              </a:solidFill>
              <a:latin typeface="ADLaM Display"/>
              <a:ea typeface="ADLaM Display"/>
              <a:cs typeface="Arial"/>
            </a:endParaRPr>
          </a:p>
          <a:p>
            <a:pPr algn="ctr"/>
            <a:endParaRPr lang="en-US" sz="2400" dirty="0">
              <a:latin typeface="ADLaM Display"/>
              <a:ea typeface="ADLaM Display"/>
              <a:cs typeface="Calibri"/>
            </a:endParaRPr>
          </a:p>
          <a:p>
            <a:pPr marL="342900" indent="-342900" fontAlgn="base">
              <a:buFont typeface="Arial" panose="020B0604020202020204" pitchFamily="34" charset="0"/>
              <a:buChar char="•"/>
            </a:pPr>
            <a:r>
              <a:rPr lang="en-GB" sz="2200" dirty="0">
                <a:latin typeface="ADLaM Display" panose="02010000000000000000" pitchFamily="2" charset="0"/>
                <a:ea typeface="ADLaM Display" panose="02010000000000000000" pitchFamily="2" charset="0"/>
                <a:cs typeface="ADLaM Display" panose="02010000000000000000" pitchFamily="2" charset="0"/>
              </a:rPr>
              <a:t>Quick Share (3 minutes per group) </a:t>
            </a:r>
          </a:p>
          <a:p>
            <a:pPr marL="342900" indent="-342900" fontAlgn="base">
              <a:buFont typeface="Arial" panose="020B0604020202020204" pitchFamily="34" charset="0"/>
              <a:buChar char="•"/>
            </a:pPr>
            <a:endParaRPr lang="en-GB" sz="2200" dirty="0">
              <a:latin typeface="ADLaM Display" panose="02010000000000000000" pitchFamily="2" charset="0"/>
              <a:ea typeface="ADLaM Display" panose="02010000000000000000" pitchFamily="2" charset="0"/>
              <a:cs typeface="ADLaM Display" panose="02010000000000000000" pitchFamily="2" charset="0"/>
            </a:endParaRPr>
          </a:p>
          <a:p>
            <a:pPr marL="342900" indent="-342900" fontAlgn="base">
              <a:buFont typeface="Arial" panose="020B0604020202020204" pitchFamily="34" charset="0"/>
              <a:buChar char="•"/>
            </a:pPr>
            <a:r>
              <a:rPr lang="en-GB" sz="2200" dirty="0">
                <a:latin typeface="ADLaM Display" panose="02010000000000000000" pitchFamily="2" charset="0"/>
                <a:ea typeface="ADLaM Display" panose="02010000000000000000" pitchFamily="2" charset="0"/>
                <a:cs typeface="ADLaM Display" panose="02010000000000000000" pitchFamily="2" charset="0"/>
              </a:rPr>
              <a:t>We will ask each group to explain their game to another group.</a:t>
            </a:r>
          </a:p>
          <a:p>
            <a:pPr marL="342900" indent="-342900" fontAlgn="base">
              <a:buFont typeface="Arial" panose="020B0604020202020204" pitchFamily="34" charset="0"/>
              <a:buChar char="•"/>
            </a:pPr>
            <a:r>
              <a:rPr lang="en-GB" sz="2200" dirty="0">
                <a:latin typeface="ADLaM Display" panose="02010000000000000000" pitchFamily="2" charset="0"/>
                <a:ea typeface="ADLaM Display" panose="02010000000000000000" pitchFamily="2" charset="0"/>
                <a:cs typeface="ADLaM Display" panose="02010000000000000000" pitchFamily="2" charset="0"/>
              </a:rPr>
              <a:t>The group with the best game (decided by Abby and Fraser) will be allowed </a:t>
            </a:r>
            <a:r>
              <a:rPr lang="en-GB" sz="2200">
                <a:latin typeface="ADLaM Display" panose="02010000000000000000" pitchFamily="2" charset="0"/>
                <a:ea typeface="ADLaM Display" panose="02010000000000000000" pitchFamily="2" charset="0"/>
                <a:cs typeface="ADLaM Display" panose="02010000000000000000" pitchFamily="2" charset="0"/>
              </a:rPr>
              <a:t>to teach </a:t>
            </a:r>
            <a:r>
              <a:rPr lang="en-GB" sz="2200" dirty="0">
                <a:latin typeface="ADLaM Display" panose="02010000000000000000" pitchFamily="2" charset="0"/>
                <a:ea typeface="ADLaM Display" panose="02010000000000000000" pitchFamily="2" charset="0"/>
                <a:cs typeface="ADLaM Display" panose="02010000000000000000" pitchFamily="2" charset="0"/>
              </a:rPr>
              <a:t>it this afternoon!</a:t>
            </a:r>
          </a:p>
          <a:p>
            <a:pPr marL="342900" indent="-342900" fontAlgn="base">
              <a:buFont typeface="Arial" panose="020B0604020202020204" pitchFamily="34" charset="0"/>
              <a:buChar char="•"/>
            </a:pPr>
            <a:endParaRPr lang="en-GB" sz="2400" dirty="0">
              <a:highlight>
                <a:srgbClr val="FFFF00"/>
              </a:highlight>
              <a:latin typeface="ADLaM Display" panose="02010000000000000000" pitchFamily="2" charset="0"/>
              <a:ea typeface="ADLaM Display" panose="02010000000000000000" pitchFamily="2" charset="0"/>
              <a:cs typeface="ADLaM Display" panose="02010000000000000000" pitchFamily="2" charset="0"/>
            </a:endParaRPr>
          </a:p>
          <a:p>
            <a:pPr marL="342900" indent="-342900" fontAlgn="base">
              <a:buFont typeface="Arial" panose="020B0604020202020204" pitchFamily="34" charset="0"/>
              <a:buChar char="•"/>
            </a:pPr>
            <a:endParaRPr lang="en-GB" sz="2400" dirty="0">
              <a:highlight>
                <a:srgbClr val="FFFF00"/>
              </a:highlight>
              <a:latin typeface="ADLaM Display" panose="02010000000000000000" pitchFamily="2" charset="0"/>
              <a:ea typeface="ADLaM Display" panose="02010000000000000000" pitchFamily="2" charset="0"/>
              <a:cs typeface="ADLaM Display" panose="02010000000000000000" pitchFamily="2" charset="0"/>
            </a:endParaRPr>
          </a:p>
          <a:p>
            <a:pPr marL="342900" indent="-342900" fontAlgn="base">
              <a:buFont typeface="Arial" panose="020B0604020202020204" pitchFamily="34" charset="0"/>
              <a:buChar char="•"/>
            </a:pPr>
            <a:endParaRPr lang="en-GB" sz="2400" dirty="0">
              <a:highlight>
                <a:srgbClr val="FFFF00"/>
              </a:highlight>
              <a:latin typeface="ADLaM Display" panose="02010000000000000000" pitchFamily="2" charset="0"/>
              <a:ea typeface="ADLaM Display" panose="02010000000000000000" pitchFamily="2" charset="0"/>
              <a:cs typeface="ADLaM Display" panose="02010000000000000000" pitchFamily="2" charset="0"/>
            </a:endParaRPr>
          </a:p>
          <a:p>
            <a:pPr marL="342900" indent="-342900" fontAlgn="base">
              <a:buFont typeface="Arial" panose="020B0604020202020204" pitchFamily="34" charset="0"/>
              <a:buChar char="•"/>
            </a:pPr>
            <a:endParaRPr lang="en-GB" sz="2400" dirty="0">
              <a:highlight>
                <a:srgbClr val="FFFF00"/>
              </a:highlight>
              <a:latin typeface="ADLaM Display" panose="02010000000000000000" pitchFamily="2" charset="0"/>
              <a:ea typeface="ADLaM Display" panose="02010000000000000000" pitchFamily="2" charset="0"/>
              <a:cs typeface="ADLaM Display" panose="02010000000000000000" pitchFamily="2" charset="0"/>
            </a:endParaRPr>
          </a:p>
          <a:p>
            <a:pPr marL="457200" indent="-457200" algn="just">
              <a:buFont typeface="Arial,Sans-Serif"/>
              <a:buChar char="•"/>
            </a:pPr>
            <a:endParaRPr lang="en-US" sz="2200" dirty="0">
              <a:ea typeface="Calibri" panose="020F0502020204030204"/>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ea typeface="Calibri" panose="020F0502020204030204"/>
              <a:cs typeface="Calibri"/>
            </a:endParaRPr>
          </a:p>
          <a:p>
            <a:endParaRPr lang="en-US" dirty="0">
              <a:ea typeface="Calibri" panose="020F0502020204030204"/>
              <a:cs typeface="Calibri"/>
            </a:endParaRPr>
          </a:p>
          <a:p>
            <a:endParaRPr lang="en-US" dirty="0">
              <a:ea typeface="Calibri" panose="020F0502020204030204"/>
              <a:cs typeface="Calibri"/>
            </a:endParaRPr>
          </a:p>
        </p:txBody>
      </p:sp>
      <p:pic>
        <p:nvPicPr>
          <p:cNvPr id="2" name="Picture 1" descr="A purple and white logo&#10;&#10;Description automatically generated">
            <a:extLst>
              <a:ext uri="{FF2B5EF4-FFF2-40B4-BE49-F238E27FC236}">
                <a16:creationId xmlns:a16="http://schemas.microsoft.com/office/drawing/2014/main" id="{EA0486FC-A5C2-ACE7-8111-9A59226C3354}"/>
              </a:ext>
            </a:extLst>
          </p:cNvPr>
          <p:cNvPicPr>
            <a:picLocks noChangeAspect="1"/>
          </p:cNvPicPr>
          <p:nvPr/>
        </p:nvPicPr>
        <p:blipFill>
          <a:blip r:embed="rId3"/>
          <a:stretch>
            <a:fillRect/>
          </a:stretch>
        </p:blipFill>
        <p:spPr>
          <a:xfrm>
            <a:off x="441604" y="5861297"/>
            <a:ext cx="1586092" cy="606662"/>
          </a:xfrm>
          <a:prstGeom prst="rect">
            <a:avLst/>
          </a:prstGeom>
          <a:effectLst>
            <a:softEdge rad="25400"/>
          </a:effectLst>
        </p:spPr>
      </p:pic>
      <p:pic>
        <p:nvPicPr>
          <p:cNvPr id="5" name="Picture 4" descr="A logo for a tennis tournament&#10;&#10;Description automatically generated">
            <a:extLst>
              <a:ext uri="{FF2B5EF4-FFF2-40B4-BE49-F238E27FC236}">
                <a16:creationId xmlns:a16="http://schemas.microsoft.com/office/drawing/2014/main" id="{E7BCD6AE-B58A-067A-E8AE-197E145B844B}"/>
              </a:ext>
            </a:extLst>
          </p:cNvPr>
          <p:cNvPicPr>
            <a:picLocks noChangeAspect="1"/>
          </p:cNvPicPr>
          <p:nvPr/>
        </p:nvPicPr>
        <p:blipFill>
          <a:blip r:embed="rId4"/>
          <a:stretch>
            <a:fillRect/>
          </a:stretch>
        </p:blipFill>
        <p:spPr>
          <a:xfrm>
            <a:off x="10844981" y="5698251"/>
            <a:ext cx="769708" cy="769708"/>
          </a:xfrm>
          <a:prstGeom prst="rect">
            <a:avLst/>
          </a:prstGeom>
        </p:spPr>
      </p:pic>
      <p:pic>
        <p:nvPicPr>
          <p:cNvPr id="4" name="Picture 3">
            <a:extLst>
              <a:ext uri="{FF2B5EF4-FFF2-40B4-BE49-F238E27FC236}">
                <a16:creationId xmlns:a16="http://schemas.microsoft.com/office/drawing/2014/main" id="{4F60F9E0-87F0-9EA0-1658-3CA254C286A1}"/>
              </a:ext>
            </a:extLst>
          </p:cNvPr>
          <p:cNvPicPr>
            <a:picLocks noChangeAspect="1"/>
          </p:cNvPicPr>
          <p:nvPr/>
        </p:nvPicPr>
        <p:blipFill>
          <a:blip r:embed="rId5"/>
          <a:srcRect/>
          <a:stretch/>
        </p:blipFill>
        <p:spPr>
          <a:xfrm>
            <a:off x="3414317" y="3166784"/>
            <a:ext cx="5363366" cy="3016894"/>
          </a:xfrm>
          <a:prstGeom prst="rect">
            <a:avLst/>
          </a:prstGeom>
          <a:ln>
            <a:noFill/>
          </a:ln>
          <a:effectLst>
            <a:softEdge rad="112500"/>
          </a:effectLst>
        </p:spPr>
      </p:pic>
    </p:spTree>
    <p:extLst>
      <p:ext uri="{BB962C8B-B14F-4D97-AF65-F5344CB8AC3E}">
        <p14:creationId xmlns:p14="http://schemas.microsoft.com/office/powerpoint/2010/main" val="4291083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C74E679-F01E-05F8-5266-7468AC065D86}"/>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128EABB3-115B-F9A4-C66B-D8F26E125F1E}"/>
              </a:ext>
            </a:extLst>
          </p:cNvPr>
          <p:cNvSpPr/>
          <p:nvPr/>
        </p:nvSpPr>
        <p:spPr>
          <a:xfrm>
            <a:off x="262422" y="252333"/>
            <a:ext cx="11569700" cy="6353333"/>
          </a:xfrm>
          <a:prstGeom prst="rect">
            <a:avLst/>
          </a:prstGeom>
          <a:noFill/>
          <a:ln w="79375">
            <a:solidFill>
              <a:srgbClr val="F59261">
                <a:alpha val="78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C6CB7EDE-82BF-90AB-8066-7DF33CD9E7E2}"/>
              </a:ext>
            </a:extLst>
          </p:cNvPr>
          <p:cNvSpPr txBox="1"/>
          <p:nvPr/>
        </p:nvSpPr>
        <p:spPr>
          <a:xfrm>
            <a:off x="507326" y="515330"/>
            <a:ext cx="11079891" cy="92332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rgbClr val="5E3C93"/>
                </a:solidFill>
                <a:latin typeface="ADLaM Display"/>
                <a:ea typeface="ADLaM Display"/>
                <a:cs typeface="Arial"/>
              </a:rPr>
              <a:t>Afternoon PE Lesson Planning</a:t>
            </a:r>
            <a:endParaRPr lang="en-US" sz="4000" dirty="0">
              <a:solidFill>
                <a:srgbClr val="5E3C93"/>
              </a:solidFill>
              <a:latin typeface="ADLaM Display"/>
              <a:ea typeface="ADLaM Display"/>
              <a:cs typeface="Arial"/>
            </a:endParaRPr>
          </a:p>
          <a:p>
            <a:pPr algn="ctr"/>
            <a:endParaRPr lang="en-US" sz="2400" dirty="0">
              <a:latin typeface="ADLaM Display"/>
              <a:ea typeface="ADLaM Display"/>
              <a:cs typeface="Calibri"/>
            </a:endParaRPr>
          </a:p>
          <a:p>
            <a:pPr marL="457200" indent="-457200" algn="just">
              <a:buFont typeface="Arial,Sans-Serif"/>
              <a:buChar char="•"/>
            </a:pPr>
            <a:r>
              <a:rPr lang="en-US" sz="2400" dirty="0">
                <a:latin typeface="ADLaM Display"/>
                <a:ea typeface="ADLaM Display"/>
                <a:cs typeface="Calibri"/>
              </a:rPr>
              <a:t>In your groups, we are going to give you two of the games from this morning, to deliver this afternoon in PE. (One for KS1, One for KS2)</a:t>
            </a:r>
            <a:endParaRPr lang="en-US" sz="2400" dirty="0">
              <a:highlight>
                <a:srgbClr val="FFFF00"/>
              </a:highlight>
              <a:latin typeface="ADLaM Display"/>
              <a:ea typeface="ADLaM Display"/>
              <a:cs typeface="Calibri"/>
            </a:endParaRPr>
          </a:p>
          <a:p>
            <a:pPr marL="457200" indent="-457200" algn="just">
              <a:buFont typeface="Arial,Sans-Serif"/>
              <a:buChar char="•"/>
            </a:pPr>
            <a:endParaRPr lang="en-US" sz="2400" dirty="0">
              <a:highlight>
                <a:srgbClr val="FFFF00"/>
              </a:highlight>
              <a:latin typeface="ADLaM Display"/>
              <a:ea typeface="ADLaM Display"/>
              <a:cs typeface="Calibri"/>
            </a:endParaRPr>
          </a:p>
          <a:p>
            <a:pPr marL="457200" indent="-457200" algn="just">
              <a:buFont typeface="Arial,Sans-Serif"/>
              <a:buChar char="•"/>
            </a:pPr>
            <a:r>
              <a:rPr lang="en-US" sz="2400" dirty="0">
                <a:latin typeface="ADLaM Display"/>
                <a:ea typeface="ADLaM Display"/>
                <a:cs typeface="Calibri"/>
              </a:rPr>
              <a:t>You will need to be able to clearly explain and demonstrate to the children what they need to do to play the game. While they are playing you will need to motivate them and have ideas of how you might need to adapt the games.</a:t>
            </a:r>
          </a:p>
          <a:p>
            <a:pPr marL="457200" indent="-457200" algn="just">
              <a:buFont typeface="Arial,Sans-Serif"/>
              <a:buChar char="•"/>
            </a:pPr>
            <a:endParaRPr lang="en-US" sz="2400" dirty="0">
              <a:latin typeface="ADLaM Display"/>
              <a:ea typeface="ADLaM Display"/>
              <a:cs typeface="Calibri"/>
            </a:endParaRPr>
          </a:p>
          <a:p>
            <a:pPr marL="457200" indent="-457200" algn="just">
              <a:buFont typeface="Arial,Sans-Serif"/>
              <a:buChar char="•"/>
            </a:pPr>
            <a:r>
              <a:rPr lang="en-US" sz="2400" dirty="0">
                <a:latin typeface="ADLaM Display"/>
                <a:ea typeface="ADLaM Display"/>
                <a:cs typeface="Calibri"/>
              </a:rPr>
              <a:t>You will have to lead your station for around 6 minutes..</a:t>
            </a:r>
          </a:p>
          <a:p>
            <a:pPr marL="914400" lvl="1" indent="-457200" algn="just">
              <a:buFont typeface="Arial,Sans-Serif"/>
              <a:buChar char="•"/>
            </a:pPr>
            <a:endParaRPr lang="en-US" sz="2200" dirty="0">
              <a:cs typeface="Calibri"/>
            </a:endParaRPr>
          </a:p>
          <a:p>
            <a:pPr marL="457200" indent="-457200" algn="just">
              <a:buFont typeface="Arial,Sans-Serif"/>
              <a:buChar char="•"/>
            </a:pPr>
            <a:endParaRPr lang="en-US" sz="2200"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pic>
        <p:nvPicPr>
          <p:cNvPr id="2" name="Picture 1" descr="A purple and white logo&#10;&#10;Description automatically generated">
            <a:extLst>
              <a:ext uri="{FF2B5EF4-FFF2-40B4-BE49-F238E27FC236}">
                <a16:creationId xmlns:a16="http://schemas.microsoft.com/office/drawing/2014/main" id="{2271DBDD-4DA0-3100-1BA3-563360A6B64D}"/>
              </a:ext>
            </a:extLst>
          </p:cNvPr>
          <p:cNvPicPr>
            <a:picLocks noChangeAspect="1"/>
          </p:cNvPicPr>
          <p:nvPr/>
        </p:nvPicPr>
        <p:blipFill>
          <a:blip r:embed="rId3"/>
          <a:stretch>
            <a:fillRect/>
          </a:stretch>
        </p:blipFill>
        <p:spPr>
          <a:xfrm>
            <a:off x="441604" y="5861297"/>
            <a:ext cx="1586092" cy="606662"/>
          </a:xfrm>
          <a:prstGeom prst="rect">
            <a:avLst/>
          </a:prstGeom>
          <a:effectLst>
            <a:softEdge rad="25400"/>
          </a:effectLst>
        </p:spPr>
      </p:pic>
      <p:pic>
        <p:nvPicPr>
          <p:cNvPr id="6" name="Picture 5" descr="A logo for a tennis tournament&#10;&#10;Description automatically generated">
            <a:extLst>
              <a:ext uri="{FF2B5EF4-FFF2-40B4-BE49-F238E27FC236}">
                <a16:creationId xmlns:a16="http://schemas.microsoft.com/office/drawing/2014/main" id="{223920BB-BB89-D9EA-F9B8-F3BF198D957F}"/>
              </a:ext>
            </a:extLst>
          </p:cNvPr>
          <p:cNvPicPr>
            <a:picLocks noChangeAspect="1"/>
          </p:cNvPicPr>
          <p:nvPr/>
        </p:nvPicPr>
        <p:blipFill>
          <a:blip r:embed="rId4"/>
          <a:stretch>
            <a:fillRect/>
          </a:stretch>
        </p:blipFill>
        <p:spPr>
          <a:xfrm>
            <a:off x="10844981" y="5698251"/>
            <a:ext cx="769708" cy="769708"/>
          </a:xfrm>
          <a:prstGeom prst="rect">
            <a:avLst/>
          </a:prstGeom>
        </p:spPr>
      </p:pic>
    </p:spTree>
    <p:extLst>
      <p:ext uri="{BB962C8B-B14F-4D97-AF65-F5344CB8AC3E}">
        <p14:creationId xmlns:p14="http://schemas.microsoft.com/office/powerpoint/2010/main" val="1593916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A3E3C11-C199-C8E0-D27B-65535F67D659}"/>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895B52AC-93CA-1C89-2967-895E2AB6A475}"/>
              </a:ext>
            </a:extLst>
          </p:cNvPr>
          <p:cNvSpPr/>
          <p:nvPr/>
        </p:nvSpPr>
        <p:spPr>
          <a:xfrm>
            <a:off x="262422" y="252333"/>
            <a:ext cx="11569700" cy="6353333"/>
          </a:xfrm>
          <a:prstGeom prst="rect">
            <a:avLst/>
          </a:prstGeom>
          <a:noFill/>
          <a:ln w="79375">
            <a:solidFill>
              <a:srgbClr val="F59261">
                <a:alpha val="78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79599A55-C670-5962-A7A1-D0AE703ABDBB}"/>
              </a:ext>
            </a:extLst>
          </p:cNvPr>
          <p:cNvSpPr txBox="1"/>
          <p:nvPr/>
        </p:nvSpPr>
        <p:spPr>
          <a:xfrm>
            <a:off x="507326" y="390041"/>
            <a:ext cx="11079891" cy="89255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rgbClr val="5E3C93"/>
                </a:solidFill>
                <a:latin typeface="ADLaM Display"/>
                <a:ea typeface="ADLaM Display"/>
                <a:cs typeface="Arial"/>
              </a:rPr>
              <a:t>Afternoon Lesson Planning</a:t>
            </a:r>
            <a:endParaRPr lang="en-US" sz="4000" dirty="0">
              <a:solidFill>
                <a:srgbClr val="5E3C93"/>
              </a:solidFill>
              <a:latin typeface="ADLaM Display"/>
              <a:ea typeface="ADLaM Display"/>
              <a:cs typeface="Arial"/>
            </a:endParaRPr>
          </a:p>
          <a:p>
            <a:pPr algn="ctr"/>
            <a:endParaRPr lang="en-US" sz="2400" dirty="0">
              <a:latin typeface="ADLaM Display"/>
              <a:ea typeface="ADLaM Display"/>
              <a:cs typeface="Calibri"/>
            </a:endParaRPr>
          </a:p>
          <a:p>
            <a:pPr marL="457200" indent="-457200" algn="just">
              <a:buFont typeface="Arial"/>
              <a:buChar char="•"/>
            </a:pPr>
            <a:r>
              <a:rPr lang="en-US" sz="2400" dirty="0">
                <a:latin typeface="ADLaM Display"/>
                <a:ea typeface="ADLaM Display"/>
                <a:cs typeface="Calibri"/>
              </a:rPr>
              <a:t>You will need to think about:</a:t>
            </a:r>
          </a:p>
          <a:p>
            <a:pPr marL="457200" indent="-457200" algn="just">
              <a:buFont typeface="Arial"/>
              <a:buChar char="•"/>
            </a:pPr>
            <a:endParaRPr lang="en-US" sz="2400" dirty="0">
              <a:latin typeface="ADLaM Display"/>
              <a:ea typeface="ADLaM Display"/>
              <a:cs typeface="Calibri"/>
            </a:endParaRPr>
          </a:p>
          <a:p>
            <a:pPr algn="just"/>
            <a:endParaRPr lang="en-US" sz="2400" dirty="0">
              <a:highlight>
                <a:srgbClr val="FFFF00"/>
              </a:highlight>
              <a:latin typeface="ADLaM Display"/>
              <a:ea typeface="ADLaM Display"/>
              <a:cs typeface="Calibri"/>
            </a:endParaRPr>
          </a:p>
          <a:p>
            <a:pPr marL="457200" indent="-457200" algn="just">
              <a:buFont typeface="Arial"/>
              <a:buChar char="•"/>
            </a:pPr>
            <a:r>
              <a:rPr lang="en-US" sz="2400" dirty="0">
                <a:latin typeface="ADLaM Display"/>
                <a:ea typeface="ADLaM Display"/>
                <a:cs typeface="Calibri"/>
              </a:rPr>
              <a:t>What equipment will you need?</a:t>
            </a:r>
          </a:p>
          <a:p>
            <a:pPr marL="457200" indent="-457200" algn="just">
              <a:buFont typeface="Arial"/>
              <a:buChar char="•"/>
            </a:pPr>
            <a:r>
              <a:rPr lang="en-US" sz="2400" dirty="0">
                <a:solidFill>
                  <a:srgbClr val="F26B29"/>
                </a:solidFill>
                <a:latin typeface="ADLaM Display"/>
                <a:ea typeface="ADLaM Display"/>
                <a:cs typeface="Calibri"/>
              </a:rPr>
              <a:t>How will you make the game safe?</a:t>
            </a:r>
          </a:p>
          <a:p>
            <a:pPr marL="457200" indent="-457200" algn="just">
              <a:buFont typeface="Arial"/>
              <a:buChar char="•"/>
            </a:pPr>
            <a:r>
              <a:rPr lang="en-US" sz="2400" dirty="0">
                <a:latin typeface="ADLaM Display"/>
                <a:ea typeface="ADLaM Display"/>
                <a:cs typeface="Calibri"/>
              </a:rPr>
              <a:t>How will you adapt the game for children who are finding it too easy?</a:t>
            </a:r>
          </a:p>
          <a:p>
            <a:pPr marL="457200" indent="-457200" algn="just">
              <a:buFont typeface="Arial"/>
              <a:buChar char="•"/>
            </a:pPr>
            <a:r>
              <a:rPr lang="en-US" sz="2400" dirty="0">
                <a:solidFill>
                  <a:srgbClr val="F26B29"/>
                </a:solidFill>
                <a:latin typeface="ADLaM Display"/>
                <a:ea typeface="ADLaM Display"/>
                <a:cs typeface="Calibri"/>
              </a:rPr>
              <a:t>How will you adapt the game for children who are finding it difficult?</a:t>
            </a:r>
          </a:p>
          <a:p>
            <a:pPr marL="457200" indent="-457200" algn="just">
              <a:buFont typeface="Arial"/>
              <a:buChar char="•"/>
            </a:pPr>
            <a:r>
              <a:rPr lang="en-US" sz="2400" dirty="0">
                <a:latin typeface="ADLaM Display"/>
                <a:ea typeface="ADLaM Display"/>
                <a:cs typeface="Calibri"/>
              </a:rPr>
              <a:t>Who is doing what?</a:t>
            </a:r>
          </a:p>
          <a:p>
            <a:pPr algn="just"/>
            <a:endParaRPr lang="en-US" sz="2400" dirty="0">
              <a:latin typeface="ADLaM Display"/>
              <a:ea typeface="ADLaM Display"/>
              <a:cs typeface="Calibri"/>
            </a:endParaRPr>
          </a:p>
          <a:p>
            <a:pPr marL="457200" indent="-457200" algn="just">
              <a:buFont typeface="Arial"/>
              <a:buChar char="•"/>
            </a:pPr>
            <a:r>
              <a:rPr lang="en-US" sz="2400" dirty="0">
                <a:solidFill>
                  <a:srgbClr val="F26B29"/>
                </a:solidFill>
                <a:latin typeface="ADLaM Display"/>
                <a:ea typeface="ADLaM Display"/>
                <a:cs typeface="Calibri"/>
              </a:rPr>
              <a:t>Which of our 6 rules does this part of the day cover?</a:t>
            </a: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pic>
        <p:nvPicPr>
          <p:cNvPr id="2" name="Picture 1" descr="A purple and white logo&#10;&#10;Description automatically generated">
            <a:extLst>
              <a:ext uri="{FF2B5EF4-FFF2-40B4-BE49-F238E27FC236}">
                <a16:creationId xmlns:a16="http://schemas.microsoft.com/office/drawing/2014/main" id="{ED4679EC-4822-A783-B1F2-E92D92256D3F}"/>
              </a:ext>
            </a:extLst>
          </p:cNvPr>
          <p:cNvPicPr>
            <a:picLocks noChangeAspect="1"/>
          </p:cNvPicPr>
          <p:nvPr/>
        </p:nvPicPr>
        <p:blipFill>
          <a:blip r:embed="rId3"/>
          <a:stretch>
            <a:fillRect/>
          </a:stretch>
        </p:blipFill>
        <p:spPr>
          <a:xfrm>
            <a:off x="441604" y="5861297"/>
            <a:ext cx="1586092" cy="606662"/>
          </a:xfrm>
          <a:prstGeom prst="rect">
            <a:avLst/>
          </a:prstGeom>
          <a:effectLst>
            <a:softEdge rad="25400"/>
          </a:effectLst>
        </p:spPr>
      </p:pic>
      <p:pic>
        <p:nvPicPr>
          <p:cNvPr id="5" name="Picture 4" descr="A logo for a tennis tournament&#10;&#10;Description automatically generated">
            <a:extLst>
              <a:ext uri="{FF2B5EF4-FFF2-40B4-BE49-F238E27FC236}">
                <a16:creationId xmlns:a16="http://schemas.microsoft.com/office/drawing/2014/main" id="{91C691C4-6577-49CD-56A7-4CA8C14A06E8}"/>
              </a:ext>
            </a:extLst>
          </p:cNvPr>
          <p:cNvPicPr>
            <a:picLocks noChangeAspect="1"/>
          </p:cNvPicPr>
          <p:nvPr/>
        </p:nvPicPr>
        <p:blipFill>
          <a:blip r:embed="rId4"/>
          <a:stretch>
            <a:fillRect/>
          </a:stretch>
        </p:blipFill>
        <p:spPr>
          <a:xfrm>
            <a:off x="10844981" y="5698251"/>
            <a:ext cx="769708" cy="769708"/>
          </a:xfrm>
          <a:prstGeom prst="rect">
            <a:avLst/>
          </a:prstGeom>
        </p:spPr>
      </p:pic>
    </p:spTree>
    <p:extLst>
      <p:ext uri="{BB962C8B-B14F-4D97-AF65-F5344CB8AC3E}">
        <p14:creationId xmlns:p14="http://schemas.microsoft.com/office/powerpoint/2010/main" val="1621979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C5BE3F-395D-7D10-F999-746164B3892F}"/>
              </a:ext>
            </a:extLst>
          </p:cNvPr>
          <p:cNvSpPr/>
          <p:nvPr/>
        </p:nvSpPr>
        <p:spPr>
          <a:xfrm>
            <a:off x="262422" y="252333"/>
            <a:ext cx="11569700" cy="6353333"/>
          </a:xfrm>
          <a:prstGeom prst="rect">
            <a:avLst/>
          </a:prstGeom>
          <a:noFill/>
          <a:ln w="79375">
            <a:solidFill>
              <a:srgbClr val="F59261">
                <a:alpha val="78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F654B620-99DA-B953-515F-1538FE26909B}"/>
              </a:ext>
            </a:extLst>
          </p:cNvPr>
          <p:cNvSpPr txBox="1"/>
          <p:nvPr/>
        </p:nvSpPr>
        <p:spPr>
          <a:xfrm>
            <a:off x="556054" y="505498"/>
            <a:ext cx="11079891" cy="90486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a:solidFill>
                  <a:srgbClr val="5E3C93"/>
                </a:solidFill>
                <a:latin typeface="ADLaM Display"/>
                <a:ea typeface="ADLaM Display"/>
                <a:cs typeface="Arial"/>
              </a:rPr>
              <a:t>Summary – Plan for the rest of the day</a:t>
            </a:r>
            <a:endParaRPr lang="en-US">
              <a:latin typeface="ADLaM Display"/>
              <a:ea typeface="ADLaM Display"/>
              <a:cs typeface="ADLaM Display"/>
            </a:endParaRPr>
          </a:p>
          <a:p>
            <a:pPr algn="just"/>
            <a:endParaRPr lang="en-US" sz="4000">
              <a:latin typeface="ADLaM Display"/>
              <a:ea typeface="ADLaM Display"/>
              <a:cs typeface="Arial"/>
            </a:endParaRPr>
          </a:p>
          <a:p>
            <a:pPr marL="571500" indent="-571500" algn="just">
              <a:buFont typeface="Arial,Sans-Serif"/>
              <a:buChar char="•"/>
            </a:pPr>
            <a:r>
              <a:rPr lang="en-US" sz="2800">
                <a:latin typeface="ADLaM Display"/>
                <a:ea typeface="ADLaM Display"/>
                <a:cs typeface="Calibri"/>
              </a:rPr>
              <a:t>Lunch </a:t>
            </a:r>
          </a:p>
          <a:p>
            <a:pPr algn="just"/>
            <a:endParaRPr lang="en-US" sz="2800">
              <a:latin typeface="ADLaM Display"/>
              <a:ea typeface="ADLaM Display"/>
              <a:cs typeface="Calibri"/>
            </a:endParaRPr>
          </a:p>
          <a:p>
            <a:pPr marL="571500" indent="-571500" algn="just">
              <a:buFont typeface="Arial,Sans-Serif"/>
              <a:buChar char="•"/>
            </a:pPr>
            <a:r>
              <a:rPr lang="en-US" sz="2800">
                <a:latin typeface="ADLaM Display"/>
                <a:ea typeface="ADLaM Display"/>
                <a:cs typeface="Calibri"/>
              </a:rPr>
              <a:t>KS1 PE lesson </a:t>
            </a:r>
            <a:r>
              <a:rPr lang="en-US" sz="2800" err="1">
                <a:latin typeface="ADLaM Display"/>
                <a:ea typeface="ADLaM Display"/>
                <a:cs typeface="Calibri"/>
              </a:rPr>
              <a:t>practise</a:t>
            </a:r>
            <a:endParaRPr lang="en-US" sz="2800">
              <a:latin typeface="ADLaM Display"/>
              <a:ea typeface="ADLaM Display"/>
              <a:cs typeface="Calibri"/>
            </a:endParaRPr>
          </a:p>
          <a:p>
            <a:pPr algn="just"/>
            <a:endParaRPr lang="en-US" sz="2800">
              <a:latin typeface="ADLaM Display"/>
              <a:ea typeface="ADLaM Display"/>
              <a:cs typeface="Calibri"/>
            </a:endParaRPr>
          </a:p>
          <a:p>
            <a:pPr marL="571500" indent="-571500" algn="just">
              <a:buFont typeface="Arial,Sans-Serif"/>
              <a:buChar char="•"/>
            </a:pPr>
            <a:r>
              <a:rPr lang="en-US" sz="2800">
                <a:latin typeface="ADLaM Display"/>
                <a:ea typeface="ADLaM Display"/>
                <a:cs typeface="Calibri"/>
              </a:rPr>
              <a:t>KS2 PE lesson </a:t>
            </a:r>
            <a:r>
              <a:rPr lang="en-US" sz="2800" err="1">
                <a:latin typeface="ADLaM Display"/>
                <a:ea typeface="ADLaM Display"/>
                <a:cs typeface="Calibri"/>
              </a:rPr>
              <a:t>practise</a:t>
            </a:r>
            <a:endParaRPr lang="en-US" sz="2800">
              <a:latin typeface="ADLaM Display"/>
              <a:ea typeface="ADLaM Display"/>
              <a:cs typeface="Calibri"/>
            </a:endParaRPr>
          </a:p>
          <a:p>
            <a:pPr algn="just"/>
            <a:endParaRPr lang="en-US" sz="2800">
              <a:latin typeface="ADLaM Display"/>
              <a:ea typeface="ADLaM Display"/>
              <a:cs typeface="Calibri"/>
            </a:endParaRPr>
          </a:p>
          <a:p>
            <a:pPr marL="571500" indent="-571500" algn="just">
              <a:buFont typeface="Arial,Sans-Serif"/>
              <a:buChar char="•"/>
            </a:pPr>
            <a:r>
              <a:rPr lang="en-US" sz="2800">
                <a:latin typeface="ADLaM Display"/>
                <a:ea typeface="ADLaM Display"/>
                <a:cs typeface="Calibri"/>
              </a:rPr>
              <a:t>Feedback/Certificates/What happens next?? </a:t>
            </a:r>
          </a:p>
          <a:p>
            <a:pPr algn="l"/>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p:txBody>
      </p:sp>
      <p:pic>
        <p:nvPicPr>
          <p:cNvPr id="2" name="Picture 1" descr="A purple and white logo&#10;&#10;Description automatically generated">
            <a:extLst>
              <a:ext uri="{FF2B5EF4-FFF2-40B4-BE49-F238E27FC236}">
                <a16:creationId xmlns:a16="http://schemas.microsoft.com/office/drawing/2014/main" id="{51486DE8-A3D0-13DE-0B46-3FAE6598DFAC}"/>
              </a:ext>
            </a:extLst>
          </p:cNvPr>
          <p:cNvPicPr>
            <a:picLocks noChangeAspect="1"/>
          </p:cNvPicPr>
          <p:nvPr/>
        </p:nvPicPr>
        <p:blipFill>
          <a:blip r:embed="rId3"/>
          <a:stretch>
            <a:fillRect/>
          </a:stretch>
        </p:blipFill>
        <p:spPr>
          <a:xfrm>
            <a:off x="441604" y="5861297"/>
            <a:ext cx="1586092" cy="606662"/>
          </a:xfrm>
          <a:prstGeom prst="rect">
            <a:avLst/>
          </a:prstGeom>
          <a:effectLst>
            <a:softEdge rad="25400"/>
          </a:effectLst>
        </p:spPr>
      </p:pic>
      <p:pic>
        <p:nvPicPr>
          <p:cNvPr id="5" name="Picture 4" descr="A logo for a tennis tournament&#10;&#10;Description automatically generated">
            <a:extLst>
              <a:ext uri="{FF2B5EF4-FFF2-40B4-BE49-F238E27FC236}">
                <a16:creationId xmlns:a16="http://schemas.microsoft.com/office/drawing/2014/main" id="{520DBB47-A85D-86AA-B9ED-624A47A5618C}"/>
              </a:ext>
            </a:extLst>
          </p:cNvPr>
          <p:cNvPicPr>
            <a:picLocks noChangeAspect="1"/>
          </p:cNvPicPr>
          <p:nvPr/>
        </p:nvPicPr>
        <p:blipFill>
          <a:blip r:embed="rId4"/>
          <a:stretch>
            <a:fillRect/>
          </a:stretch>
        </p:blipFill>
        <p:spPr>
          <a:xfrm>
            <a:off x="10844981" y="5698251"/>
            <a:ext cx="769708" cy="769708"/>
          </a:xfrm>
          <a:prstGeom prst="rect">
            <a:avLst/>
          </a:prstGeom>
        </p:spPr>
      </p:pic>
    </p:spTree>
    <p:extLst>
      <p:ext uri="{BB962C8B-B14F-4D97-AF65-F5344CB8AC3E}">
        <p14:creationId xmlns:p14="http://schemas.microsoft.com/office/powerpoint/2010/main" val="2205749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C5BE3F-395D-7D10-F999-746164B3892F}"/>
              </a:ext>
            </a:extLst>
          </p:cNvPr>
          <p:cNvSpPr/>
          <p:nvPr/>
        </p:nvSpPr>
        <p:spPr>
          <a:xfrm>
            <a:off x="262422" y="252333"/>
            <a:ext cx="11569700" cy="6353333"/>
          </a:xfrm>
          <a:prstGeom prst="rect">
            <a:avLst/>
          </a:prstGeom>
          <a:noFill/>
          <a:ln w="79375">
            <a:solidFill>
              <a:srgbClr val="F59261">
                <a:alpha val="78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F654B620-99DA-B953-515F-1538FE26909B}"/>
              </a:ext>
            </a:extLst>
          </p:cNvPr>
          <p:cNvSpPr txBox="1"/>
          <p:nvPr/>
        </p:nvSpPr>
        <p:spPr>
          <a:xfrm>
            <a:off x="556054" y="485833"/>
            <a:ext cx="11079891" cy="104028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gn="ctr"/>
            <a:r>
              <a:rPr lang="en-US" sz="4000" b="1" dirty="0">
                <a:solidFill>
                  <a:srgbClr val="5E3C93"/>
                </a:solidFill>
                <a:latin typeface="ADLaM Display"/>
                <a:ea typeface="ADLaM Display"/>
                <a:cs typeface="Arial"/>
              </a:rPr>
              <a:t>Quiz Time!</a:t>
            </a:r>
          </a:p>
          <a:p>
            <a:r>
              <a:rPr lang="en-US" sz="3200" b="1" dirty="0">
                <a:solidFill>
                  <a:srgbClr val="5E3C93"/>
                </a:solidFill>
                <a:latin typeface="ADLaM Display"/>
                <a:ea typeface="ADLaM Display"/>
                <a:cs typeface="Arial"/>
              </a:rPr>
              <a:t>Fill in the blanks….</a:t>
            </a:r>
          </a:p>
          <a:p>
            <a:endParaRPr lang="en-US" sz="3200" b="1" dirty="0">
              <a:solidFill>
                <a:srgbClr val="5E3C93"/>
              </a:solidFill>
              <a:latin typeface="ADLaM Display"/>
              <a:ea typeface="ADLaM Display"/>
              <a:cs typeface="Arial"/>
            </a:endParaRPr>
          </a:p>
          <a:p>
            <a:r>
              <a:rPr lang="en-US" sz="3200" b="1" dirty="0">
                <a:solidFill>
                  <a:srgbClr val="FF0000"/>
                </a:solidFill>
                <a:latin typeface="ADLaM Display"/>
                <a:ea typeface="ADLaM Display"/>
                <a:cs typeface="Arial"/>
              </a:rPr>
              <a:t>S - </a:t>
            </a:r>
          </a:p>
          <a:p>
            <a:r>
              <a:rPr lang="en-US" sz="3200" b="1" dirty="0">
                <a:solidFill>
                  <a:srgbClr val="FF0000"/>
                </a:solidFill>
                <a:latin typeface="ADLaM Display"/>
                <a:ea typeface="ADLaM Display"/>
                <a:cs typeface="Arial"/>
              </a:rPr>
              <a:t>O – </a:t>
            </a:r>
          </a:p>
          <a:p>
            <a:r>
              <a:rPr lang="en-US" sz="3200" b="1" dirty="0">
                <a:solidFill>
                  <a:srgbClr val="FF0000"/>
                </a:solidFill>
                <a:latin typeface="ADLaM Display"/>
                <a:ea typeface="ADLaM Display"/>
                <a:cs typeface="Arial"/>
              </a:rPr>
              <a:t>C – </a:t>
            </a:r>
          </a:p>
          <a:p>
            <a:r>
              <a:rPr lang="en-US" sz="3200" b="1" dirty="0">
                <a:solidFill>
                  <a:srgbClr val="5E3C93"/>
                </a:solidFill>
                <a:latin typeface="ADLaM Display"/>
                <a:ea typeface="ADLaM Display"/>
                <a:cs typeface="Arial"/>
              </a:rPr>
              <a:t>C - Communication</a:t>
            </a:r>
          </a:p>
          <a:p>
            <a:r>
              <a:rPr lang="en-US" sz="3200" b="1" dirty="0">
                <a:solidFill>
                  <a:srgbClr val="5E3C93"/>
                </a:solidFill>
                <a:latin typeface="ADLaM Display"/>
                <a:ea typeface="ADLaM Display"/>
                <a:cs typeface="Arial"/>
              </a:rPr>
              <a:t>E - Enjoyment</a:t>
            </a:r>
          </a:p>
          <a:p>
            <a:r>
              <a:rPr lang="en-US" sz="3200" b="1" dirty="0">
                <a:solidFill>
                  <a:srgbClr val="FF0000"/>
                </a:solidFill>
                <a:latin typeface="ADLaM Display"/>
                <a:ea typeface="ADLaM Display"/>
                <a:cs typeface="Arial"/>
              </a:rPr>
              <a:t>R - </a:t>
            </a:r>
          </a:p>
          <a:p>
            <a:pPr algn="just"/>
            <a:endParaRPr lang="en-US" sz="4000" dirty="0">
              <a:latin typeface="ADLaM Display"/>
              <a:ea typeface="ADLaM Display"/>
              <a:cs typeface="Arial"/>
            </a:endParaRPr>
          </a:p>
          <a:p>
            <a:pPr marL="571500" indent="-571500" algn="just">
              <a:buFont typeface="Arial,Sans-Serif"/>
              <a:buChar char="•"/>
            </a:pPr>
            <a:endParaRPr lang="en-US" sz="2800" dirty="0">
              <a:latin typeface="ADLaM Display"/>
              <a:ea typeface="ADLaM Display"/>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ea typeface="Calibri" panose="020F0502020204030204"/>
              <a:cs typeface="Calibri"/>
            </a:endParaRPr>
          </a:p>
          <a:p>
            <a:endParaRPr lang="en-US" dirty="0">
              <a:ea typeface="Calibri" panose="020F0502020204030204"/>
              <a:cs typeface="Calibri"/>
            </a:endParaRPr>
          </a:p>
          <a:p>
            <a:endParaRPr lang="en-US" dirty="0">
              <a:ea typeface="Calibri" panose="020F0502020204030204"/>
              <a:cs typeface="Calibri"/>
            </a:endParaRPr>
          </a:p>
          <a:p>
            <a:endParaRPr lang="en-US" dirty="0">
              <a:ea typeface="Calibri" panose="020F0502020204030204"/>
              <a:cs typeface="Calibri"/>
            </a:endParaRPr>
          </a:p>
          <a:p>
            <a:endParaRPr lang="en-US" dirty="0">
              <a:ea typeface="Calibri" panose="020F0502020204030204"/>
              <a:cs typeface="Calibri"/>
            </a:endParaRPr>
          </a:p>
        </p:txBody>
      </p:sp>
      <p:cxnSp>
        <p:nvCxnSpPr>
          <p:cNvPr id="5" name="Straight Connector 4">
            <a:extLst>
              <a:ext uri="{FF2B5EF4-FFF2-40B4-BE49-F238E27FC236}">
                <a16:creationId xmlns:a16="http://schemas.microsoft.com/office/drawing/2014/main" id="{3E33C4E8-7976-0B29-8AE9-914B6B68D21B}"/>
              </a:ext>
            </a:extLst>
          </p:cNvPr>
          <p:cNvCxnSpPr/>
          <p:nvPr/>
        </p:nvCxnSpPr>
        <p:spPr>
          <a:xfrm>
            <a:off x="1366684" y="2477729"/>
            <a:ext cx="2015613"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6" name="Straight Connector 5">
            <a:extLst>
              <a:ext uri="{FF2B5EF4-FFF2-40B4-BE49-F238E27FC236}">
                <a16:creationId xmlns:a16="http://schemas.microsoft.com/office/drawing/2014/main" id="{4D10B11C-0085-D023-F03F-B8765DC33FD7}"/>
              </a:ext>
            </a:extLst>
          </p:cNvPr>
          <p:cNvCxnSpPr/>
          <p:nvPr/>
        </p:nvCxnSpPr>
        <p:spPr>
          <a:xfrm>
            <a:off x="1366684" y="3429000"/>
            <a:ext cx="2015613"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8" name="Straight Connector 7">
            <a:extLst>
              <a:ext uri="{FF2B5EF4-FFF2-40B4-BE49-F238E27FC236}">
                <a16:creationId xmlns:a16="http://schemas.microsoft.com/office/drawing/2014/main" id="{3113557F-EFAE-A8F4-306B-C8335002D0A4}"/>
              </a:ext>
            </a:extLst>
          </p:cNvPr>
          <p:cNvCxnSpPr/>
          <p:nvPr/>
        </p:nvCxnSpPr>
        <p:spPr>
          <a:xfrm>
            <a:off x="1366684" y="4930878"/>
            <a:ext cx="2015613"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0" name="Straight Connector 9">
            <a:extLst>
              <a:ext uri="{FF2B5EF4-FFF2-40B4-BE49-F238E27FC236}">
                <a16:creationId xmlns:a16="http://schemas.microsoft.com/office/drawing/2014/main" id="{CD443510-5ED9-AF92-24E8-ED33589C6697}"/>
              </a:ext>
            </a:extLst>
          </p:cNvPr>
          <p:cNvCxnSpPr/>
          <p:nvPr/>
        </p:nvCxnSpPr>
        <p:spPr>
          <a:xfrm>
            <a:off x="1366684" y="2954594"/>
            <a:ext cx="2015613" cy="0"/>
          </a:xfrm>
          <a:prstGeom prst="line">
            <a:avLst/>
          </a:prstGeom>
          <a:ln/>
        </p:spPr>
        <p:style>
          <a:lnRef idx="3">
            <a:schemeClr val="accent2"/>
          </a:lnRef>
          <a:fillRef idx="0">
            <a:schemeClr val="accent2"/>
          </a:fillRef>
          <a:effectRef idx="2">
            <a:schemeClr val="accent2"/>
          </a:effectRef>
          <a:fontRef idx="minor">
            <a:schemeClr val="tx1"/>
          </a:fontRef>
        </p:style>
      </p:cxnSp>
      <p:pic>
        <p:nvPicPr>
          <p:cNvPr id="11" name="Picture 10" descr="A purple and white logo&#10;&#10;Description automatically generated">
            <a:extLst>
              <a:ext uri="{FF2B5EF4-FFF2-40B4-BE49-F238E27FC236}">
                <a16:creationId xmlns:a16="http://schemas.microsoft.com/office/drawing/2014/main" id="{2AA11CCC-5226-2EEE-47DE-F879A2A2B616}"/>
              </a:ext>
            </a:extLst>
          </p:cNvPr>
          <p:cNvPicPr>
            <a:picLocks noChangeAspect="1"/>
          </p:cNvPicPr>
          <p:nvPr/>
        </p:nvPicPr>
        <p:blipFill>
          <a:blip r:embed="rId3"/>
          <a:stretch>
            <a:fillRect/>
          </a:stretch>
        </p:blipFill>
        <p:spPr>
          <a:xfrm>
            <a:off x="441604" y="5861297"/>
            <a:ext cx="1586092" cy="606662"/>
          </a:xfrm>
          <a:prstGeom prst="rect">
            <a:avLst/>
          </a:prstGeom>
          <a:effectLst>
            <a:softEdge rad="25400"/>
          </a:effectLst>
        </p:spPr>
      </p:pic>
      <p:pic>
        <p:nvPicPr>
          <p:cNvPr id="12" name="Picture 11" descr="A logo for a tennis tournament&#10;&#10;Description automatically generated">
            <a:extLst>
              <a:ext uri="{FF2B5EF4-FFF2-40B4-BE49-F238E27FC236}">
                <a16:creationId xmlns:a16="http://schemas.microsoft.com/office/drawing/2014/main" id="{3E56CE3A-A692-D810-50C7-A38DDF762B86}"/>
              </a:ext>
            </a:extLst>
          </p:cNvPr>
          <p:cNvPicPr>
            <a:picLocks noChangeAspect="1"/>
          </p:cNvPicPr>
          <p:nvPr/>
        </p:nvPicPr>
        <p:blipFill>
          <a:blip r:embed="rId4"/>
          <a:stretch>
            <a:fillRect/>
          </a:stretch>
        </p:blipFill>
        <p:spPr>
          <a:xfrm>
            <a:off x="10844981" y="5698251"/>
            <a:ext cx="769708" cy="769708"/>
          </a:xfrm>
          <a:prstGeom prst="rect">
            <a:avLst/>
          </a:prstGeom>
        </p:spPr>
      </p:pic>
    </p:spTree>
    <p:extLst>
      <p:ext uri="{BB962C8B-B14F-4D97-AF65-F5344CB8AC3E}">
        <p14:creationId xmlns:p14="http://schemas.microsoft.com/office/powerpoint/2010/main" val="2324482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C5BE3F-395D-7D10-F999-746164B3892F}"/>
              </a:ext>
            </a:extLst>
          </p:cNvPr>
          <p:cNvSpPr/>
          <p:nvPr/>
        </p:nvSpPr>
        <p:spPr>
          <a:xfrm>
            <a:off x="262422" y="252333"/>
            <a:ext cx="11569700" cy="6353333"/>
          </a:xfrm>
          <a:prstGeom prst="rect">
            <a:avLst/>
          </a:prstGeom>
          <a:noFill/>
          <a:ln w="79375">
            <a:solidFill>
              <a:srgbClr val="F59261">
                <a:alpha val="78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F654B620-99DA-B953-515F-1538FE26909B}"/>
              </a:ext>
            </a:extLst>
          </p:cNvPr>
          <p:cNvSpPr txBox="1"/>
          <p:nvPr/>
        </p:nvSpPr>
        <p:spPr>
          <a:xfrm>
            <a:off x="507326" y="515330"/>
            <a:ext cx="11079891" cy="100335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gn="ctr"/>
            <a:r>
              <a:rPr lang="en-US" sz="4000" b="1" dirty="0">
                <a:solidFill>
                  <a:srgbClr val="5E3C93"/>
                </a:solidFill>
                <a:latin typeface="ADLaM Display"/>
                <a:ea typeface="ADLaM Display"/>
                <a:cs typeface="Arial"/>
              </a:rPr>
              <a:t>Quiz Time!</a:t>
            </a:r>
          </a:p>
          <a:p>
            <a:endParaRPr lang="en-US" sz="3200" b="1" dirty="0">
              <a:solidFill>
                <a:srgbClr val="5E3C93"/>
              </a:solidFill>
              <a:latin typeface="ADLaM Display"/>
              <a:ea typeface="ADLaM Display"/>
              <a:cs typeface="Arial"/>
            </a:endParaRPr>
          </a:p>
          <a:p>
            <a:endParaRPr lang="en-US" sz="3200" b="1" dirty="0">
              <a:solidFill>
                <a:srgbClr val="5E3C93"/>
              </a:solidFill>
              <a:latin typeface="ADLaM Display"/>
              <a:ea typeface="ADLaM Display"/>
              <a:cs typeface="Arial"/>
            </a:endParaRPr>
          </a:p>
          <a:p>
            <a:endParaRPr lang="en-US" sz="3200" b="1" dirty="0">
              <a:solidFill>
                <a:srgbClr val="5E3C93"/>
              </a:solidFill>
              <a:latin typeface="ADLaM Display"/>
              <a:ea typeface="ADLaM Display"/>
              <a:cs typeface="Arial"/>
            </a:endParaRPr>
          </a:p>
          <a:p>
            <a:pPr marL="457200" indent="-457200" algn="ctr">
              <a:buFont typeface="Arial" panose="020B0604020202020204" pitchFamily="34" charset="0"/>
              <a:buChar char="•"/>
            </a:pPr>
            <a:r>
              <a:rPr lang="en-US" sz="3600" b="1" dirty="0">
                <a:solidFill>
                  <a:srgbClr val="5E3C93"/>
                </a:solidFill>
                <a:latin typeface="ADLaM Display"/>
                <a:ea typeface="ADLaM Display"/>
                <a:cs typeface="Arial"/>
              </a:rPr>
              <a:t>Name the three female footballers we have mentioned since break time?</a:t>
            </a:r>
          </a:p>
          <a:p>
            <a:pPr marL="457200" indent="-457200">
              <a:buFont typeface="Arial" panose="020B0604020202020204" pitchFamily="34" charset="0"/>
              <a:buChar char="•"/>
            </a:pPr>
            <a:endParaRPr lang="en-US" sz="3200" b="1" dirty="0">
              <a:solidFill>
                <a:srgbClr val="5E3C93"/>
              </a:solidFill>
              <a:latin typeface="ADLaM Display"/>
              <a:ea typeface="ADLaM Display"/>
              <a:cs typeface="Arial"/>
            </a:endParaRPr>
          </a:p>
          <a:p>
            <a:endParaRPr lang="en-US" sz="3200" b="1" dirty="0">
              <a:solidFill>
                <a:srgbClr val="5E3C93"/>
              </a:solidFill>
              <a:latin typeface="ADLaM Display"/>
              <a:ea typeface="ADLaM Display"/>
              <a:cs typeface="Arial"/>
            </a:endParaRPr>
          </a:p>
          <a:p>
            <a:pPr algn="just"/>
            <a:endParaRPr lang="en-US" sz="4000" dirty="0">
              <a:latin typeface="ADLaM Display"/>
              <a:ea typeface="ADLaM Display"/>
              <a:cs typeface="Arial"/>
            </a:endParaRPr>
          </a:p>
          <a:p>
            <a:pPr marL="571500" indent="-571500" algn="just">
              <a:buFont typeface="Arial,Sans-Serif"/>
              <a:buChar char="•"/>
            </a:pPr>
            <a:endParaRPr lang="en-US" sz="2800" dirty="0">
              <a:latin typeface="ADLaM Display"/>
              <a:ea typeface="ADLaM Display"/>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ea typeface="Calibri" panose="020F0502020204030204"/>
              <a:cs typeface="Calibri"/>
            </a:endParaRPr>
          </a:p>
          <a:p>
            <a:endParaRPr lang="en-US" dirty="0">
              <a:ea typeface="Calibri" panose="020F0502020204030204"/>
              <a:cs typeface="Calibri"/>
            </a:endParaRPr>
          </a:p>
          <a:p>
            <a:endParaRPr lang="en-US" dirty="0">
              <a:ea typeface="Calibri" panose="020F0502020204030204"/>
              <a:cs typeface="Calibri"/>
            </a:endParaRPr>
          </a:p>
          <a:p>
            <a:endParaRPr lang="en-US" dirty="0">
              <a:ea typeface="Calibri" panose="020F0502020204030204"/>
              <a:cs typeface="Calibri"/>
            </a:endParaRPr>
          </a:p>
          <a:p>
            <a:endParaRPr lang="en-US" dirty="0">
              <a:ea typeface="Calibri" panose="020F0502020204030204"/>
              <a:cs typeface="Calibri"/>
            </a:endParaRPr>
          </a:p>
        </p:txBody>
      </p:sp>
      <p:pic>
        <p:nvPicPr>
          <p:cNvPr id="2" name="Picture 1" descr="A purple and white logo&#10;&#10;Description automatically generated">
            <a:extLst>
              <a:ext uri="{FF2B5EF4-FFF2-40B4-BE49-F238E27FC236}">
                <a16:creationId xmlns:a16="http://schemas.microsoft.com/office/drawing/2014/main" id="{BBC4A552-3AB0-3595-8432-92BF3E459ED3}"/>
              </a:ext>
            </a:extLst>
          </p:cNvPr>
          <p:cNvPicPr>
            <a:picLocks noChangeAspect="1"/>
          </p:cNvPicPr>
          <p:nvPr/>
        </p:nvPicPr>
        <p:blipFill>
          <a:blip r:embed="rId3"/>
          <a:stretch>
            <a:fillRect/>
          </a:stretch>
        </p:blipFill>
        <p:spPr>
          <a:xfrm>
            <a:off x="441604" y="5861297"/>
            <a:ext cx="1586092" cy="606662"/>
          </a:xfrm>
          <a:prstGeom prst="rect">
            <a:avLst/>
          </a:prstGeom>
          <a:effectLst>
            <a:softEdge rad="25400"/>
          </a:effectLst>
        </p:spPr>
      </p:pic>
      <p:pic>
        <p:nvPicPr>
          <p:cNvPr id="5" name="Picture 4" descr="A logo for a tennis tournament&#10;&#10;Description automatically generated">
            <a:extLst>
              <a:ext uri="{FF2B5EF4-FFF2-40B4-BE49-F238E27FC236}">
                <a16:creationId xmlns:a16="http://schemas.microsoft.com/office/drawing/2014/main" id="{BDF19D7B-D09A-9F18-9570-1E2FC0A81585}"/>
              </a:ext>
            </a:extLst>
          </p:cNvPr>
          <p:cNvPicPr>
            <a:picLocks noChangeAspect="1"/>
          </p:cNvPicPr>
          <p:nvPr/>
        </p:nvPicPr>
        <p:blipFill>
          <a:blip r:embed="rId4"/>
          <a:stretch>
            <a:fillRect/>
          </a:stretch>
        </p:blipFill>
        <p:spPr>
          <a:xfrm>
            <a:off x="10844981" y="5698251"/>
            <a:ext cx="769708" cy="769708"/>
          </a:xfrm>
          <a:prstGeom prst="rect">
            <a:avLst/>
          </a:prstGeom>
        </p:spPr>
      </p:pic>
    </p:spTree>
    <p:extLst>
      <p:ext uri="{BB962C8B-B14F-4D97-AF65-F5344CB8AC3E}">
        <p14:creationId xmlns:p14="http://schemas.microsoft.com/office/powerpoint/2010/main" val="2167195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FDF404-A9A8-D6B6-E949-BBDDF8E08B57}"/>
              </a:ext>
            </a:extLst>
          </p:cNvPr>
          <p:cNvSpPr txBox="1"/>
          <p:nvPr/>
        </p:nvSpPr>
        <p:spPr>
          <a:xfrm>
            <a:off x="958423" y="3662443"/>
            <a:ext cx="1046356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a:solidFill>
                  <a:srgbClr val="5E3C93"/>
                </a:solidFill>
                <a:latin typeface="ADLaM Display"/>
                <a:ea typeface="ADLaM Display"/>
                <a:cs typeface="ADLaM Display"/>
              </a:rPr>
              <a:t>INSPIRATION DAY </a:t>
            </a:r>
          </a:p>
          <a:p>
            <a:pPr algn="ctr"/>
            <a:r>
              <a:rPr lang="en-US" sz="6000">
                <a:solidFill>
                  <a:srgbClr val="5E3C93"/>
                </a:solidFill>
                <a:latin typeface="ADLaM Display"/>
                <a:ea typeface="ADLaM Display"/>
                <a:cs typeface="ADLaM Display"/>
              </a:rPr>
              <a:t>Classroom Session</a:t>
            </a:r>
          </a:p>
        </p:txBody>
      </p:sp>
      <p:pic>
        <p:nvPicPr>
          <p:cNvPr id="8" name="Picture 7">
            <a:extLst>
              <a:ext uri="{FF2B5EF4-FFF2-40B4-BE49-F238E27FC236}">
                <a16:creationId xmlns:a16="http://schemas.microsoft.com/office/drawing/2014/main" id="{35D7C9F0-D891-088C-5B0F-C688090A0991}"/>
              </a:ext>
            </a:extLst>
          </p:cNvPr>
          <p:cNvPicPr>
            <a:picLocks noChangeAspect="1"/>
          </p:cNvPicPr>
          <p:nvPr/>
        </p:nvPicPr>
        <p:blipFill>
          <a:blip r:embed="rId3"/>
          <a:stretch>
            <a:fillRect/>
          </a:stretch>
        </p:blipFill>
        <p:spPr>
          <a:xfrm>
            <a:off x="4093284" y="629501"/>
            <a:ext cx="3728887" cy="2548221"/>
          </a:xfrm>
          <a:prstGeom prst="rect">
            <a:avLst/>
          </a:prstGeom>
        </p:spPr>
      </p:pic>
      <p:sp>
        <p:nvSpPr>
          <p:cNvPr id="9" name="Rectangle 8">
            <a:extLst>
              <a:ext uri="{FF2B5EF4-FFF2-40B4-BE49-F238E27FC236}">
                <a16:creationId xmlns:a16="http://schemas.microsoft.com/office/drawing/2014/main" id="{58C5BE3F-395D-7D10-F999-746164B3892F}"/>
              </a:ext>
            </a:extLst>
          </p:cNvPr>
          <p:cNvSpPr/>
          <p:nvPr/>
        </p:nvSpPr>
        <p:spPr>
          <a:xfrm>
            <a:off x="262422" y="252333"/>
            <a:ext cx="11569700" cy="6353333"/>
          </a:xfrm>
          <a:prstGeom prst="rect">
            <a:avLst/>
          </a:prstGeom>
          <a:noFill/>
          <a:ln w="79375">
            <a:solidFill>
              <a:srgbClr val="F59261">
                <a:alpha val="78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urple and white logo&#10;&#10;Description automatically generated">
            <a:extLst>
              <a:ext uri="{FF2B5EF4-FFF2-40B4-BE49-F238E27FC236}">
                <a16:creationId xmlns:a16="http://schemas.microsoft.com/office/drawing/2014/main" id="{6D3331D5-56B5-71DD-4CFB-E11C01739156}"/>
              </a:ext>
            </a:extLst>
          </p:cNvPr>
          <p:cNvPicPr>
            <a:picLocks noChangeAspect="1"/>
          </p:cNvPicPr>
          <p:nvPr/>
        </p:nvPicPr>
        <p:blipFill>
          <a:blip r:embed="rId4"/>
          <a:stretch>
            <a:fillRect/>
          </a:stretch>
        </p:blipFill>
        <p:spPr>
          <a:xfrm>
            <a:off x="441604" y="5861297"/>
            <a:ext cx="1586092" cy="606662"/>
          </a:xfrm>
          <a:prstGeom prst="rect">
            <a:avLst/>
          </a:prstGeom>
          <a:effectLst>
            <a:softEdge rad="25400"/>
          </a:effectLst>
        </p:spPr>
      </p:pic>
      <p:pic>
        <p:nvPicPr>
          <p:cNvPr id="6" name="Picture 5" descr="A logo for a tennis tournament&#10;&#10;Description automatically generated">
            <a:extLst>
              <a:ext uri="{FF2B5EF4-FFF2-40B4-BE49-F238E27FC236}">
                <a16:creationId xmlns:a16="http://schemas.microsoft.com/office/drawing/2014/main" id="{125D530C-F052-2EDB-FC97-33D239DA6F54}"/>
              </a:ext>
            </a:extLst>
          </p:cNvPr>
          <p:cNvPicPr>
            <a:picLocks noChangeAspect="1"/>
          </p:cNvPicPr>
          <p:nvPr/>
        </p:nvPicPr>
        <p:blipFill>
          <a:blip r:embed="rId5"/>
          <a:stretch>
            <a:fillRect/>
          </a:stretch>
        </p:blipFill>
        <p:spPr>
          <a:xfrm>
            <a:off x="10844981" y="5698251"/>
            <a:ext cx="769708" cy="769708"/>
          </a:xfrm>
          <a:prstGeom prst="rect">
            <a:avLst/>
          </a:prstGeom>
        </p:spPr>
      </p:pic>
    </p:spTree>
    <p:extLst>
      <p:ext uri="{BB962C8B-B14F-4D97-AF65-F5344CB8AC3E}">
        <p14:creationId xmlns:p14="http://schemas.microsoft.com/office/powerpoint/2010/main" val="2229894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C5BE3F-395D-7D10-F999-746164B3892F}"/>
              </a:ext>
            </a:extLst>
          </p:cNvPr>
          <p:cNvSpPr/>
          <p:nvPr/>
        </p:nvSpPr>
        <p:spPr>
          <a:xfrm>
            <a:off x="262422" y="252333"/>
            <a:ext cx="11569700" cy="6353333"/>
          </a:xfrm>
          <a:prstGeom prst="rect">
            <a:avLst/>
          </a:prstGeom>
          <a:noFill/>
          <a:ln w="79375">
            <a:solidFill>
              <a:srgbClr val="F59261">
                <a:alpha val="78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F654B620-99DA-B953-515F-1538FE26909B}"/>
              </a:ext>
            </a:extLst>
          </p:cNvPr>
          <p:cNvSpPr txBox="1"/>
          <p:nvPr/>
        </p:nvSpPr>
        <p:spPr>
          <a:xfrm>
            <a:off x="556054" y="544827"/>
            <a:ext cx="11079891" cy="94179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gn="ctr"/>
            <a:r>
              <a:rPr lang="en-US" sz="4000" b="1" dirty="0">
                <a:solidFill>
                  <a:srgbClr val="5E3C93"/>
                </a:solidFill>
                <a:latin typeface="ADLaM Display"/>
                <a:ea typeface="ADLaM Display"/>
                <a:cs typeface="Arial"/>
              </a:rPr>
              <a:t>Quiz Time!</a:t>
            </a:r>
          </a:p>
          <a:p>
            <a:endParaRPr lang="en-US" sz="3200" b="1" dirty="0">
              <a:solidFill>
                <a:srgbClr val="5E3C93"/>
              </a:solidFill>
              <a:latin typeface="ADLaM Display"/>
              <a:ea typeface="ADLaM Display"/>
              <a:cs typeface="Arial"/>
            </a:endParaRPr>
          </a:p>
          <a:p>
            <a:endParaRPr lang="en-US" sz="3200" b="1" dirty="0">
              <a:solidFill>
                <a:srgbClr val="5E3C93"/>
              </a:solidFill>
              <a:latin typeface="ADLaM Display"/>
              <a:ea typeface="ADLaM Display"/>
              <a:cs typeface="Arial"/>
            </a:endParaRPr>
          </a:p>
          <a:p>
            <a:endParaRPr lang="en-US" sz="3200" b="1" dirty="0">
              <a:solidFill>
                <a:srgbClr val="5E3C93"/>
              </a:solidFill>
              <a:latin typeface="ADLaM Display"/>
              <a:ea typeface="ADLaM Display"/>
              <a:cs typeface="Arial"/>
            </a:endParaRPr>
          </a:p>
          <a:p>
            <a:pPr marL="457200" indent="-457200" algn="ctr">
              <a:buFont typeface="Arial" panose="020B0604020202020204" pitchFamily="34" charset="0"/>
              <a:buChar char="•"/>
            </a:pPr>
            <a:r>
              <a:rPr lang="en-US" sz="3600" b="1" dirty="0">
                <a:solidFill>
                  <a:srgbClr val="5E3C93"/>
                </a:solidFill>
                <a:latin typeface="ADLaM Display"/>
                <a:ea typeface="ADLaM Display"/>
                <a:cs typeface="Arial"/>
              </a:rPr>
              <a:t>Name 3 of the games you have played today?</a:t>
            </a:r>
          </a:p>
          <a:p>
            <a:pPr marL="457200" indent="-457200">
              <a:buFont typeface="Arial" panose="020B0604020202020204" pitchFamily="34" charset="0"/>
              <a:buChar char="•"/>
            </a:pPr>
            <a:endParaRPr lang="en-US" sz="3200" b="1" dirty="0">
              <a:solidFill>
                <a:srgbClr val="5E3C93"/>
              </a:solidFill>
              <a:latin typeface="ADLaM Display"/>
              <a:ea typeface="ADLaM Display"/>
              <a:cs typeface="Arial"/>
            </a:endParaRPr>
          </a:p>
          <a:p>
            <a:endParaRPr lang="en-US" sz="3200" b="1" dirty="0">
              <a:solidFill>
                <a:srgbClr val="5E3C93"/>
              </a:solidFill>
              <a:latin typeface="ADLaM Display"/>
              <a:ea typeface="ADLaM Display"/>
              <a:cs typeface="Arial"/>
            </a:endParaRPr>
          </a:p>
          <a:p>
            <a:pPr algn="just"/>
            <a:endParaRPr lang="en-US" sz="4000" dirty="0">
              <a:latin typeface="ADLaM Display"/>
              <a:ea typeface="ADLaM Display"/>
              <a:cs typeface="Arial"/>
            </a:endParaRPr>
          </a:p>
          <a:p>
            <a:pPr marL="571500" indent="-571500" algn="just">
              <a:buFont typeface="Arial,Sans-Serif"/>
              <a:buChar char="•"/>
            </a:pPr>
            <a:endParaRPr lang="en-US" sz="2800" dirty="0">
              <a:latin typeface="ADLaM Display"/>
              <a:ea typeface="ADLaM Display"/>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ea typeface="Calibri" panose="020F0502020204030204"/>
              <a:cs typeface="Calibri"/>
            </a:endParaRPr>
          </a:p>
          <a:p>
            <a:endParaRPr lang="en-US" dirty="0">
              <a:ea typeface="Calibri" panose="020F0502020204030204"/>
              <a:cs typeface="Calibri"/>
            </a:endParaRPr>
          </a:p>
          <a:p>
            <a:endParaRPr lang="en-US" dirty="0">
              <a:ea typeface="Calibri" panose="020F0502020204030204"/>
              <a:cs typeface="Calibri"/>
            </a:endParaRPr>
          </a:p>
          <a:p>
            <a:endParaRPr lang="en-US" dirty="0">
              <a:ea typeface="Calibri" panose="020F0502020204030204"/>
              <a:cs typeface="Calibri"/>
            </a:endParaRPr>
          </a:p>
          <a:p>
            <a:endParaRPr lang="en-US" dirty="0">
              <a:ea typeface="Calibri" panose="020F0502020204030204"/>
              <a:cs typeface="Calibri"/>
            </a:endParaRPr>
          </a:p>
        </p:txBody>
      </p:sp>
      <p:pic>
        <p:nvPicPr>
          <p:cNvPr id="2" name="Picture 1" descr="A purple and white logo&#10;&#10;Description automatically generated">
            <a:extLst>
              <a:ext uri="{FF2B5EF4-FFF2-40B4-BE49-F238E27FC236}">
                <a16:creationId xmlns:a16="http://schemas.microsoft.com/office/drawing/2014/main" id="{E6BC5125-A6B9-E1FD-D1A2-6C212FEF34D5}"/>
              </a:ext>
            </a:extLst>
          </p:cNvPr>
          <p:cNvPicPr>
            <a:picLocks noChangeAspect="1"/>
          </p:cNvPicPr>
          <p:nvPr/>
        </p:nvPicPr>
        <p:blipFill>
          <a:blip r:embed="rId3"/>
          <a:stretch>
            <a:fillRect/>
          </a:stretch>
        </p:blipFill>
        <p:spPr>
          <a:xfrm>
            <a:off x="441604" y="5861297"/>
            <a:ext cx="1586092" cy="606662"/>
          </a:xfrm>
          <a:prstGeom prst="rect">
            <a:avLst/>
          </a:prstGeom>
          <a:effectLst>
            <a:softEdge rad="25400"/>
          </a:effectLst>
        </p:spPr>
      </p:pic>
      <p:pic>
        <p:nvPicPr>
          <p:cNvPr id="5" name="Picture 4" descr="A logo for a tennis tournament&#10;&#10;Description automatically generated">
            <a:extLst>
              <a:ext uri="{FF2B5EF4-FFF2-40B4-BE49-F238E27FC236}">
                <a16:creationId xmlns:a16="http://schemas.microsoft.com/office/drawing/2014/main" id="{A9E24351-E0AB-ED94-7D0D-CD9C7F5FD322}"/>
              </a:ext>
            </a:extLst>
          </p:cNvPr>
          <p:cNvPicPr>
            <a:picLocks noChangeAspect="1"/>
          </p:cNvPicPr>
          <p:nvPr/>
        </p:nvPicPr>
        <p:blipFill>
          <a:blip r:embed="rId4"/>
          <a:stretch>
            <a:fillRect/>
          </a:stretch>
        </p:blipFill>
        <p:spPr>
          <a:xfrm>
            <a:off x="10844981" y="5698251"/>
            <a:ext cx="769708" cy="769708"/>
          </a:xfrm>
          <a:prstGeom prst="rect">
            <a:avLst/>
          </a:prstGeom>
        </p:spPr>
      </p:pic>
    </p:spTree>
    <p:extLst>
      <p:ext uri="{BB962C8B-B14F-4D97-AF65-F5344CB8AC3E}">
        <p14:creationId xmlns:p14="http://schemas.microsoft.com/office/powerpoint/2010/main" val="1231307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C5BE3F-395D-7D10-F999-746164B3892F}"/>
              </a:ext>
            </a:extLst>
          </p:cNvPr>
          <p:cNvSpPr/>
          <p:nvPr/>
        </p:nvSpPr>
        <p:spPr>
          <a:xfrm>
            <a:off x="262422" y="252333"/>
            <a:ext cx="11569700" cy="6353333"/>
          </a:xfrm>
          <a:prstGeom prst="rect">
            <a:avLst/>
          </a:prstGeom>
          <a:noFill/>
          <a:ln w="79375">
            <a:solidFill>
              <a:srgbClr val="F59261">
                <a:alpha val="78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F654B620-99DA-B953-515F-1538FE26909B}"/>
              </a:ext>
            </a:extLst>
          </p:cNvPr>
          <p:cNvSpPr txBox="1"/>
          <p:nvPr/>
        </p:nvSpPr>
        <p:spPr>
          <a:xfrm>
            <a:off x="556054" y="544827"/>
            <a:ext cx="11079891" cy="107106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gn="ctr"/>
            <a:r>
              <a:rPr lang="en-US" sz="4000" b="1" dirty="0">
                <a:solidFill>
                  <a:srgbClr val="5E3C93"/>
                </a:solidFill>
                <a:latin typeface="ADLaM Display"/>
                <a:ea typeface="ADLaM Display"/>
                <a:cs typeface="Arial"/>
              </a:rPr>
              <a:t>Hangman</a:t>
            </a:r>
          </a:p>
          <a:p>
            <a:endParaRPr lang="en-US" sz="3200" b="1" dirty="0">
              <a:solidFill>
                <a:srgbClr val="5E3C93"/>
              </a:solidFill>
              <a:latin typeface="ADLaM Display"/>
              <a:ea typeface="ADLaM Display"/>
              <a:cs typeface="Arial"/>
            </a:endParaRPr>
          </a:p>
          <a:p>
            <a:pPr lvl="1" algn="ctr"/>
            <a:r>
              <a:rPr lang="en-US" sz="3600" b="1" dirty="0">
                <a:solidFill>
                  <a:srgbClr val="5E3C93"/>
                </a:solidFill>
                <a:latin typeface="ADLaM Display"/>
                <a:ea typeface="ADLaM Display"/>
                <a:cs typeface="Arial"/>
              </a:rPr>
              <a:t>Another England </a:t>
            </a:r>
            <a:r>
              <a:rPr lang="en-US" sz="3600" b="1">
                <a:solidFill>
                  <a:srgbClr val="5E3C93"/>
                </a:solidFill>
                <a:latin typeface="ADLaM Display"/>
                <a:ea typeface="ADLaM Display"/>
                <a:cs typeface="Arial"/>
              </a:rPr>
              <a:t>Female Footballer</a:t>
            </a:r>
            <a:endParaRPr lang="en-US" sz="3600" b="1" dirty="0">
              <a:solidFill>
                <a:srgbClr val="5E3C93"/>
              </a:solidFill>
              <a:latin typeface="ADLaM Display"/>
              <a:ea typeface="ADLaM Display"/>
              <a:cs typeface="Arial"/>
            </a:endParaRPr>
          </a:p>
          <a:p>
            <a:pPr lvl="1" algn="ctr"/>
            <a:endParaRPr lang="en-US" sz="3600" b="1" dirty="0">
              <a:solidFill>
                <a:srgbClr val="5E3C93"/>
              </a:solidFill>
              <a:latin typeface="ADLaM Display"/>
              <a:ea typeface="ADLaM Display"/>
              <a:cs typeface="Arial"/>
            </a:endParaRPr>
          </a:p>
          <a:p>
            <a:pPr lvl="1" algn="ctr"/>
            <a:endParaRPr lang="en-US" sz="3600" b="1" dirty="0">
              <a:solidFill>
                <a:srgbClr val="5E3C93"/>
              </a:solidFill>
              <a:latin typeface="ADLaM Display"/>
              <a:ea typeface="ADLaM Display"/>
              <a:cs typeface="Arial"/>
            </a:endParaRPr>
          </a:p>
          <a:p>
            <a:pPr lvl="1" algn="ctr"/>
            <a:endParaRPr lang="en-US" sz="3600" b="1" dirty="0">
              <a:solidFill>
                <a:srgbClr val="5E3C93"/>
              </a:solidFill>
              <a:latin typeface="ADLaM Display"/>
              <a:ea typeface="ADLaM Display"/>
              <a:cs typeface="Arial"/>
            </a:endParaRPr>
          </a:p>
          <a:p>
            <a:pPr marL="457200" lvl="1" algn="ctr"/>
            <a:endParaRPr lang="en-US" sz="3600" b="1" dirty="0">
              <a:solidFill>
                <a:srgbClr val="5E3C93"/>
              </a:solidFill>
              <a:latin typeface="ADLaM Display"/>
              <a:ea typeface="ADLaM Display"/>
              <a:cs typeface="Arial"/>
            </a:endParaRPr>
          </a:p>
          <a:p>
            <a:pPr marL="457200" indent="-457200">
              <a:buFont typeface="Arial" panose="020B0604020202020204" pitchFamily="34" charset="0"/>
              <a:buChar char="•"/>
            </a:pPr>
            <a:endParaRPr lang="en-US" sz="3200" b="1" dirty="0">
              <a:solidFill>
                <a:srgbClr val="5E3C93"/>
              </a:solidFill>
              <a:latin typeface="ADLaM Display"/>
              <a:ea typeface="ADLaM Display"/>
              <a:cs typeface="Arial"/>
            </a:endParaRPr>
          </a:p>
          <a:p>
            <a:endParaRPr lang="en-US" sz="3200" b="1" dirty="0">
              <a:solidFill>
                <a:srgbClr val="5E3C93"/>
              </a:solidFill>
              <a:latin typeface="ADLaM Display"/>
              <a:ea typeface="ADLaM Display"/>
              <a:cs typeface="Arial"/>
            </a:endParaRPr>
          </a:p>
          <a:p>
            <a:pPr algn="just"/>
            <a:endParaRPr lang="en-US" sz="4000" dirty="0">
              <a:solidFill>
                <a:srgbClr val="000000"/>
              </a:solidFill>
              <a:latin typeface="ADLaM Display"/>
              <a:ea typeface="ADLaM Display"/>
              <a:cs typeface="Arial"/>
            </a:endParaRPr>
          </a:p>
          <a:p>
            <a:pPr marL="571500" indent="-571500" algn="just">
              <a:buFont typeface="Arial,Sans-Serif"/>
              <a:buChar char="•"/>
            </a:pPr>
            <a:endParaRPr lang="en-US" sz="2800" dirty="0">
              <a:latin typeface="ADLaM Display"/>
              <a:ea typeface="ADLaM Display"/>
              <a:cs typeface="Calibri"/>
            </a:endParaRPr>
          </a:p>
          <a:p>
            <a:endParaRPr lang="en-US" dirty="0">
              <a:latin typeface="Calibri" panose="020F0502020204030204"/>
              <a:ea typeface="Calibri" panose="020F0502020204030204"/>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ea typeface="Calibri" panose="020F0502020204030204"/>
              <a:cs typeface="Calibri"/>
            </a:endParaRPr>
          </a:p>
          <a:p>
            <a:endParaRPr lang="en-US" dirty="0">
              <a:ea typeface="Calibri" panose="020F0502020204030204"/>
              <a:cs typeface="Calibri"/>
            </a:endParaRPr>
          </a:p>
          <a:p>
            <a:endParaRPr lang="en-US" dirty="0">
              <a:ea typeface="Calibri" panose="020F0502020204030204"/>
              <a:cs typeface="Calibri"/>
            </a:endParaRPr>
          </a:p>
          <a:p>
            <a:endParaRPr lang="en-US" dirty="0">
              <a:ea typeface="Calibri" panose="020F0502020204030204"/>
              <a:cs typeface="Calibri"/>
            </a:endParaRPr>
          </a:p>
          <a:p>
            <a:endParaRPr lang="en-US" dirty="0">
              <a:ea typeface="Calibri" panose="020F0502020204030204"/>
              <a:cs typeface="Calibri"/>
            </a:endParaRPr>
          </a:p>
          <a:p>
            <a:endParaRPr lang="en-US" dirty="0">
              <a:ea typeface="Calibri" panose="020F0502020204030204"/>
              <a:cs typeface="Calibri"/>
            </a:endParaRPr>
          </a:p>
        </p:txBody>
      </p:sp>
      <p:pic>
        <p:nvPicPr>
          <p:cNvPr id="2" name="Picture 1" descr="A purple and white logo&#10;&#10;Description automatically generated">
            <a:extLst>
              <a:ext uri="{FF2B5EF4-FFF2-40B4-BE49-F238E27FC236}">
                <a16:creationId xmlns:a16="http://schemas.microsoft.com/office/drawing/2014/main" id="{E6BC5125-A6B9-E1FD-D1A2-6C212FEF34D5}"/>
              </a:ext>
            </a:extLst>
          </p:cNvPr>
          <p:cNvPicPr>
            <a:picLocks noChangeAspect="1"/>
          </p:cNvPicPr>
          <p:nvPr/>
        </p:nvPicPr>
        <p:blipFill>
          <a:blip r:embed="rId3"/>
          <a:stretch>
            <a:fillRect/>
          </a:stretch>
        </p:blipFill>
        <p:spPr>
          <a:xfrm>
            <a:off x="441604" y="5861297"/>
            <a:ext cx="1586092" cy="606662"/>
          </a:xfrm>
          <a:prstGeom prst="rect">
            <a:avLst/>
          </a:prstGeom>
          <a:effectLst>
            <a:softEdge rad="25400"/>
          </a:effectLst>
        </p:spPr>
      </p:pic>
      <p:pic>
        <p:nvPicPr>
          <p:cNvPr id="5" name="Picture 4" descr="A logo for a tennis tournament&#10;&#10;Description automatically generated">
            <a:extLst>
              <a:ext uri="{FF2B5EF4-FFF2-40B4-BE49-F238E27FC236}">
                <a16:creationId xmlns:a16="http://schemas.microsoft.com/office/drawing/2014/main" id="{A9E24351-E0AB-ED94-7D0D-CD9C7F5FD322}"/>
              </a:ext>
            </a:extLst>
          </p:cNvPr>
          <p:cNvPicPr>
            <a:picLocks noChangeAspect="1"/>
          </p:cNvPicPr>
          <p:nvPr/>
        </p:nvPicPr>
        <p:blipFill>
          <a:blip r:embed="rId4"/>
          <a:stretch>
            <a:fillRect/>
          </a:stretch>
        </p:blipFill>
        <p:spPr>
          <a:xfrm>
            <a:off x="10844981" y="5698251"/>
            <a:ext cx="769708" cy="769708"/>
          </a:xfrm>
          <a:prstGeom prst="rect">
            <a:avLst/>
          </a:prstGeom>
        </p:spPr>
      </p:pic>
      <p:sp>
        <p:nvSpPr>
          <p:cNvPr id="4" name="Minus Sign 3">
            <a:extLst>
              <a:ext uri="{FF2B5EF4-FFF2-40B4-BE49-F238E27FC236}">
                <a16:creationId xmlns:a16="http://schemas.microsoft.com/office/drawing/2014/main" id="{A7C156DB-4AF7-CB59-DF6C-1520341AA1B4}"/>
              </a:ext>
            </a:extLst>
          </p:cNvPr>
          <p:cNvSpPr/>
          <p:nvPr/>
        </p:nvSpPr>
        <p:spPr>
          <a:xfrm>
            <a:off x="892916" y="3745840"/>
            <a:ext cx="1131303" cy="45719"/>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Minus Sign 5">
            <a:extLst>
              <a:ext uri="{FF2B5EF4-FFF2-40B4-BE49-F238E27FC236}">
                <a16:creationId xmlns:a16="http://schemas.microsoft.com/office/drawing/2014/main" id="{8778C632-12CA-194B-2900-5A78E42314A3}"/>
              </a:ext>
            </a:extLst>
          </p:cNvPr>
          <p:cNvSpPr/>
          <p:nvPr/>
        </p:nvSpPr>
        <p:spPr>
          <a:xfrm>
            <a:off x="1852076" y="3760783"/>
            <a:ext cx="1131303" cy="45719"/>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Minus Sign 6">
            <a:extLst>
              <a:ext uri="{FF2B5EF4-FFF2-40B4-BE49-F238E27FC236}">
                <a16:creationId xmlns:a16="http://schemas.microsoft.com/office/drawing/2014/main" id="{3CE69B85-C367-99C8-DABB-0EE6F14FD0FD}"/>
              </a:ext>
            </a:extLst>
          </p:cNvPr>
          <p:cNvSpPr/>
          <p:nvPr/>
        </p:nvSpPr>
        <p:spPr>
          <a:xfrm>
            <a:off x="2807759" y="3760782"/>
            <a:ext cx="1131303" cy="45719"/>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Minus Sign 7">
            <a:extLst>
              <a:ext uri="{FF2B5EF4-FFF2-40B4-BE49-F238E27FC236}">
                <a16:creationId xmlns:a16="http://schemas.microsoft.com/office/drawing/2014/main" id="{4642FDA0-B6F6-6BC9-8342-66202BCFFD1E}"/>
              </a:ext>
            </a:extLst>
          </p:cNvPr>
          <p:cNvSpPr/>
          <p:nvPr/>
        </p:nvSpPr>
        <p:spPr>
          <a:xfrm>
            <a:off x="3757221" y="3768949"/>
            <a:ext cx="1131303" cy="45719"/>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Minus Sign 9">
            <a:extLst>
              <a:ext uri="{FF2B5EF4-FFF2-40B4-BE49-F238E27FC236}">
                <a16:creationId xmlns:a16="http://schemas.microsoft.com/office/drawing/2014/main" id="{DA020A6B-31B9-FD4B-E508-4D060ABCAAD1}"/>
              </a:ext>
            </a:extLst>
          </p:cNvPr>
          <p:cNvSpPr/>
          <p:nvPr/>
        </p:nvSpPr>
        <p:spPr>
          <a:xfrm>
            <a:off x="4729798" y="3773672"/>
            <a:ext cx="1131303" cy="45719"/>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Minus Sign 10">
            <a:extLst>
              <a:ext uri="{FF2B5EF4-FFF2-40B4-BE49-F238E27FC236}">
                <a16:creationId xmlns:a16="http://schemas.microsoft.com/office/drawing/2014/main" id="{2DF102A1-ABA6-0F9F-6CCB-5E49BC329DA6}"/>
              </a:ext>
            </a:extLst>
          </p:cNvPr>
          <p:cNvSpPr/>
          <p:nvPr/>
        </p:nvSpPr>
        <p:spPr>
          <a:xfrm>
            <a:off x="7321397" y="3755866"/>
            <a:ext cx="1131303" cy="45719"/>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Minus Sign 11">
            <a:extLst>
              <a:ext uri="{FF2B5EF4-FFF2-40B4-BE49-F238E27FC236}">
                <a16:creationId xmlns:a16="http://schemas.microsoft.com/office/drawing/2014/main" id="{A7FC7560-F8DC-FD87-0777-966054829BDF}"/>
              </a:ext>
            </a:extLst>
          </p:cNvPr>
          <p:cNvSpPr/>
          <p:nvPr/>
        </p:nvSpPr>
        <p:spPr>
          <a:xfrm>
            <a:off x="6379998" y="3755866"/>
            <a:ext cx="1131303" cy="45719"/>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Minus Sign 12">
            <a:extLst>
              <a:ext uri="{FF2B5EF4-FFF2-40B4-BE49-F238E27FC236}">
                <a16:creationId xmlns:a16="http://schemas.microsoft.com/office/drawing/2014/main" id="{92F631F7-BE2B-3472-FA84-50D0053F42F9}"/>
              </a:ext>
            </a:extLst>
          </p:cNvPr>
          <p:cNvSpPr/>
          <p:nvPr/>
        </p:nvSpPr>
        <p:spPr>
          <a:xfrm>
            <a:off x="8252938" y="3755866"/>
            <a:ext cx="1131303" cy="45719"/>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Minus Sign 13">
            <a:extLst>
              <a:ext uri="{FF2B5EF4-FFF2-40B4-BE49-F238E27FC236}">
                <a16:creationId xmlns:a16="http://schemas.microsoft.com/office/drawing/2014/main" id="{4848566A-C9F4-1174-8113-83D073AD7548}"/>
              </a:ext>
            </a:extLst>
          </p:cNvPr>
          <p:cNvSpPr/>
          <p:nvPr/>
        </p:nvSpPr>
        <p:spPr>
          <a:xfrm>
            <a:off x="9158182" y="3758922"/>
            <a:ext cx="1131303" cy="45719"/>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Minus Sign 14">
            <a:extLst>
              <a:ext uri="{FF2B5EF4-FFF2-40B4-BE49-F238E27FC236}">
                <a16:creationId xmlns:a16="http://schemas.microsoft.com/office/drawing/2014/main" id="{A1581CA8-0F15-83E0-377A-BC6D3DDDB62F}"/>
              </a:ext>
            </a:extLst>
          </p:cNvPr>
          <p:cNvSpPr/>
          <p:nvPr/>
        </p:nvSpPr>
        <p:spPr>
          <a:xfrm>
            <a:off x="10089723" y="3755866"/>
            <a:ext cx="1131303" cy="45719"/>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Connector 16">
            <a:extLst>
              <a:ext uri="{FF2B5EF4-FFF2-40B4-BE49-F238E27FC236}">
                <a16:creationId xmlns:a16="http://schemas.microsoft.com/office/drawing/2014/main" id="{D8F948BF-AFCF-5561-6DC1-88433B42A4F0}"/>
              </a:ext>
            </a:extLst>
          </p:cNvPr>
          <p:cNvCxnSpPr>
            <a:cxnSpLocks/>
          </p:cNvCxnSpPr>
          <p:nvPr/>
        </p:nvCxnSpPr>
        <p:spPr>
          <a:xfrm flipH="1">
            <a:off x="5331638" y="2726673"/>
            <a:ext cx="1626138" cy="2104104"/>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692160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C5BE3F-395D-7D10-F999-746164B3892F}"/>
              </a:ext>
            </a:extLst>
          </p:cNvPr>
          <p:cNvSpPr/>
          <p:nvPr/>
        </p:nvSpPr>
        <p:spPr>
          <a:xfrm>
            <a:off x="262422" y="252333"/>
            <a:ext cx="11569700" cy="6353333"/>
          </a:xfrm>
          <a:prstGeom prst="rect">
            <a:avLst/>
          </a:prstGeom>
          <a:noFill/>
          <a:ln w="79375">
            <a:solidFill>
              <a:srgbClr val="F59261">
                <a:alpha val="78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F654B620-99DA-B953-515F-1538FE26909B}"/>
              </a:ext>
            </a:extLst>
          </p:cNvPr>
          <p:cNvSpPr txBox="1"/>
          <p:nvPr/>
        </p:nvSpPr>
        <p:spPr>
          <a:xfrm>
            <a:off x="507326" y="390041"/>
            <a:ext cx="11079891" cy="69865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Calibri"/>
            </a:endParaRPr>
          </a:p>
          <a:p>
            <a:pPr algn="ctr"/>
            <a:r>
              <a:rPr lang="en-US" sz="8000" b="1" dirty="0">
                <a:solidFill>
                  <a:srgbClr val="5E3C93"/>
                </a:solidFill>
                <a:latin typeface="ADLaM Display"/>
                <a:ea typeface="ADLaM Display"/>
                <a:cs typeface="Calibri"/>
              </a:rPr>
              <a:t>Lunchtime!</a:t>
            </a:r>
            <a:endParaRPr lang="en-US" sz="4000" dirty="0">
              <a:solidFill>
                <a:srgbClr val="000000"/>
              </a:solidFill>
              <a:latin typeface="Segoe UI"/>
              <a:ea typeface="ADLaM Display"/>
              <a:cs typeface="Segoe UI"/>
            </a:endParaRPr>
          </a:p>
          <a:p>
            <a:pPr algn="ctr"/>
            <a:endParaRPr lang="en-US" sz="8000" b="1" dirty="0">
              <a:solidFill>
                <a:srgbClr val="5E3C93"/>
              </a:solidFill>
              <a:latin typeface="ADLaM Display"/>
              <a:ea typeface="ADLaM Display"/>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ea typeface="Calibri" panose="020F0502020204030204"/>
              <a:cs typeface="Calibri"/>
            </a:endParaRPr>
          </a:p>
        </p:txBody>
      </p:sp>
      <p:pic>
        <p:nvPicPr>
          <p:cNvPr id="2" name="Picture 1">
            <a:extLst>
              <a:ext uri="{FF2B5EF4-FFF2-40B4-BE49-F238E27FC236}">
                <a16:creationId xmlns:a16="http://schemas.microsoft.com/office/drawing/2014/main" id="{566A6406-BCFA-4435-2CD2-7931D46C9888}"/>
              </a:ext>
            </a:extLst>
          </p:cNvPr>
          <p:cNvPicPr>
            <a:picLocks noChangeAspect="1"/>
          </p:cNvPicPr>
          <p:nvPr/>
        </p:nvPicPr>
        <p:blipFill>
          <a:blip r:embed="rId3"/>
          <a:srcRect/>
          <a:stretch/>
        </p:blipFill>
        <p:spPr>
          <a:xfrm>
            <a:off x="3413180" y="2133829"/>
            <a:ext cx="5268181" cy="3498951"/>
          </a:xfrm>
          <a:prstGeom prst="rect">
            <a:avLst/>
          </a:prstGeom>
          <a:ln>
            <a:noFill/>
          </a:ln>
          <a:effectLst>
            <a:softEdge rad="112500"/>
          </a:effectLst>
        </p:spPr>
      </p:pic>
      <p:pic>
        <p:nvPicPr>
          <p:cNvPr id="5" name="Picture 4" descr="A purple and white logo&#10;&#10;Description automatically generated">
            <a:extLst>
              <a:ext uri="{FF2B5EF4-FFF2-40B4-BE49-F238E27FC236}">
                <a16:creationId xmlns:a16="http://schemas.microsoft.com/office/drawing/2014/main" id="{746938BE-664B-D48B-BECF-5B35757D7939}"/>
              </a:ext>
            </a:extLst>
          </p:cNvPr>
          <p:cNvPicPr>
            <a:picLocks noChangeAspect="1"/>
          </p:cNvPicPr>
          <p:nvPr/>
        </p:nvPicPr>
        <p:blipFill>
          <a:blip r:embed="rId4"/>
          <a:stretch>
            <a:fillRect/>
          </a:stretch>
        </p:blipFill>
        <p:spPr>
          <a:xfrm>
            <a:off x="441604" y="5861297"/>
            <a:ext cx="1586092" cy="606662"/>
          </a:xfrm>
          <a:prstGeom prst="rect">
            <a:avLst/>
          </a:prstGeom>
          <a:effectLst>
            <a:softEdge rad="25400"/>
          </a:effectLst>
        </p:spPr>
      </p:pic>
      <p:pic>
        <p:nvPicPr>
          <p:cNvPr id="6" name="Picture 5" descr="A logo for a tennis tournament&#10;&#10;Description automatically generated">
            <a:extLst>
              <a:ext uri="{FF2B5EF4-FFF2-40B4-BE49-F238E27FC236}">
                <a16:creationId xmlns:a16="http://schemas.microsoft.com/office/drawing/2014/main" id="{15C9CE3D-F042-4FDC-2FC9-ADF91A6C5D16}"/>
              </a:ext>
            </a:extLst>
          </p:cNvPr>
          <p:cNvPicPr>
            <a:picLocks noChangeAspect="1"/>
          </p:cNvPicPr>
          <p:nvPr/>
        </p:nvPicPr>
        <p:blipFill>
          <a:blip r:embed="rId5"/>
          <a:stretch>
            <a:fillRect/>
          </a:stretch>
        </p:blipFill>
        <p:spPr>
          <a:xfrm>
            <a:off x="10844981" y="5698251"/>
            <a:ext cx="769708" cy="769708"/>
          </a:xfrm>
          <a:prstGeom prst="rect">
            <a:avLst/>
          </a:prstGeom>
        </p:spPr>
      </p:pic>
    </p:spTree>
    <p:extLst>
      <p:ext uri="{BB962C8B-B14F-4D97-AF65-F5344CB8AC3E}">
        <p14:creationId xmlns:p14="http://schemas.microsoft.com/office/powerpoint/2010/main" val="964221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C5BE3F-395D-7D10-F999-746164B3892F}"/>
              </a:ext>
            </a:extLst>
          </p:cNvPr>
          <p:cNvSpPr/>
          <p:nvPr/>
        </p:nvSpPr>
        <p:spPr>
          <a:xfrm>
            <a:off x="262422" y="252333"/>
            <a:ext cx="11569700" cy="6353333"/>
          </a:xfrm>
          <a:prstGeom prst="rect">
            <a:avLst/>
          </a:prstGeom>
          <a:noFill/>
          <a:ln w="79375">
            <a:solidFill>
              <a:srgbClr val="F59261">
                <a:alpha val="78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F654B620-99DA-B953-515F-1538FE26909B}"/>
              </a:ext>
            </a:extLst>
          </p:cNvPr>
          <p:cNvSpPr txBox="1"/>
          <p:nvPr/>
        </p:nvSpPr>
        <p:spPr>
          <a:xfrm>
            <a:off x="464560" y="252333"/>
            <a:ext cx="11285836" cy="76328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rgbClr val="5E3C93"/>
                </a:solidFill>
                <a:latin typeface="ADLaM Display"/>
                <a:ea typeface="ADLaM Display"/>
                <a:cs typeface="Segoe UI"/>
              </a:rPr>
              <a:t>Congratulations!</a:t>
            </a:r>
            <a:endParaRPr lang="en-US" sz="4000" dirty="0">
              <a:solidFill>
                <a:srgbClr val="5E3C93"/>
              </a:solidFill>
              <a:latin typeface="ADLaM Display"/>
              <a:ea typeface="ADLaM Display"/>
              <a:cs typeface="Segoe UI"/>
            </a:endParaRPr>
          </a:p>
          <a:p>
            <a:pPr algn="just"/>
            <a:endParaRPr lang="en-US" sz="4000" dirty="0">
              <a:latin typeface="ADLaM Display"/>
              <a:ea typeface="ADLaM Display"/>
              <a:cs typeface="Segoe UI"/>
            </a:endParaRPr>
          </a:p>
          <a:p>
            <a:pPr marL="457200" indent="-457200" algn="just">
              <a:buFont typeface="Arial,Sans-Serif"/>
              <a:buChar char="•"/>
            </a:pPr>
            <a:r>
              <a:rPr lang="en-US" sz="2800" b="1" dirty="0">
                <a:solidFill>
                  <a:srgbClr val="5E3C93"/>
                </a:solidFill>
                <a:latin typeface="ADLaM Display"/>
                <a:ea typeface="ADLaM Display"/>
                <a:cs typeface="Calibri"/>
              </a:rPr>
              <a:t>WELL DONE YEAR 5!</a:t>
            </a:r>
            <a:r>
              <a:rPr lang="en-US" sz="2800" dirty="0">
                <a:latin typeface="ADLaM Display"/>
                <a:ea typeface="ADLaM Display"/>
                <a:cs typeface="Calibri"/>
              </a:rPr>
              <a:t> You have completed the first part of your sports leaders training. Now for part 2:...</a:t>
            </a:r>
            <a:endParaRPr lang="en-US" dirty="0">
              <a:latin typeface="ADLaM Display"/>
              <a:ea typeface="ADLaM Display"/>
              <a:cs typeface="Calibri"/>
            </a:endParaRPr>
          </a:p>
          <a:p>
            <a:pPr marL="457200" indent="-457200" algn="just">
              <a:buFont typeface="Arial,Sans-Serif"/>
              <a:buChar char="•"/>
            </a:pPr>
            <a:endParaRPr lang="en-US" sz="2800" dirty="0">
              <a:ea typeface="Calibri"/>
              <a:cs typeface="Calibri"/>
            </a:endParaRPr>
          </a:p>
          <a:p>
            <a:pPr marL="457200" indent="-457200" algn="just">
              <a:buFont typeface="Arial,Sans-Serif"/>
              <a:buChar char="•"/>
            </a:pPr>
            <a:endParaRPr lang="en-US" sz="2800" dirty="0">
              <a:ea typeface="Calibri"/>
              <a:cs typeface="Calibri"/>
            </a:endParaRPr>
          </a:p>
          <a:p>
            <a:pPr marL="457200" indent="-457200" algn="just">
              <a:buFont typeface="Arial,Sans-Serif"/>
              <a:buChar char="•"/>
            </a:pPr>
            <a:endParaRPr lang="en-US" sz="2800" dirty="0">
              <a:ea typeface="Calibri"/>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ea typeface="Calibri" panose="020F0502020204030204"/>
              <a:cs typeface="Calibri"/>
            </a:endParaRPr>
          </a:p>
        </p:txBody>
      </p:sp>
      <p:pic>
        <p:nvPicPr>
          <p:cNvPr id="2" name="Picture 1">
            <a:extLst>
              <a:ext uri="{FF2B5EF4-FFF2-40B4-BE49-F238E27FC236}">
                <a16:creationId xmlns:a16="http://schemas.microsoft.com/office/drawing/2014/main" id="{F7F4F53B-3603-5835-387D-E711E559785F}"/>
              </a:ext>
            </a:extLst>
          </p:cNvPr>
          <p:cNvPicPr>
            <a:picLocks noChangeAspect="1"/>
          </p:cNvPicPr>
          <p:nvPr/>
        </p:nvPicPr>
        <p:blipFill>
          <a:blip r:embed="rId3"/>
          <a:srcRect/>
          <a:stretch/>
        </p:blipFill>
        <p:spPr>
          <a:xfrm>
            <a:off x="3138350" y="2535481"/>
            <a:ext cx="5915300" cy="3325816"/>
          </a:xfrm>
          <a:prstGeom prst="rect">
            <a:avLst/>
          </a:prstGeom>
          <a:ln>
            <a:noFill/>
          </a:ln>
          <a:effectLst>
            <a:softEdge rad="112500"/>
          </a:effectLst>
        </p:spPr>
      </p:pic>
      <p:pic>
        <p:nvPicPr>
          <p:cNvPr id="6" name="Picture 5" descr="A purple and white logo&#10;&#10;Description automatically generated">
            <a:extLst>
              <a:ext uri="{FF2B5EF4-FFF2-40B4-BE49-F238E27FC236}">
                <a16:creationId xmlns:a16="http://schemas.microsoft.com/office/drawing/2014/main" id="{70233F80-0021-EB8D-FA9C-139B735F4D62}"/>
              </a:ext>
            </a:extLst>
          </p:cNvPr>
          <p:cNvPicPr>
            <a:picLocks noChangeAspect="1"/>
          </p:cNvPicPr>
          <p:nvPr/>
        </p:nvPicPr>
        <p:blipFill>
          <a:blip r:embed="rId4"/>
          <a:stretch>
            <a:fillRect/>
          </a:stretch>
        </p:blipFill>
        <p:spPr>
          <a:xfrm>
            <a:off x="441604" y="5861297"/>
            <a:ext cx="1586092" cy="606662"/>
          </a:xfrm>
          <a:prstGeom prst="rect">
            <a:avLst/>
          </a:prstGeom>
          <a:effectLst>
            <a:softEdge rad="25400"/>
          </a:effectLst>
        </p:spPr>
      </p:pic>
      <p:pic>
        <p:nvPicPr>
          <p:cNvPr id="8" name="Picture 7" descr="A logo for a tennis tournament&#10;&#10;Description automatically generated">
            <a:extLst>
              <a:ext uri="{FF2B5EF4-FFF2-40B4-BE49-F238E27FC236}">
                <a16:creationId xmlns:a16="http://schemas.microsoft.com/office/drawing/2014/main" id="{6F4C425D-F799-53A3-E531-FC4411F04DE3}"/>
              </a:ext>
            </a:extLst>
          </p:cNvPr>
          <p:cNvPicPr>
            <a:picLocks noChangeAspect="1"/>
          </p:cNvPicPr>
          <p:nvPr/>
        </p:nvPicPr>
        <p:blipFill>
          <a:blip r:embed="rId5"/>
          <a:stretch>
            <a:fillRect/>
          </a:stretch>
        </p:blipFill>
        <p:spPr>
          <a:xfrm>
            <a:off x="10844981" y="5698251"/>
            <a:ext cx="769708" cy="769708"/>
          </a:xfrm>
          <a:prstGeom prst="rect">
            <a:avLst/>
          </a:prstGeom>
        </p:spPr>
      </p:pic>
    </p:spTree>
    <p:extLst>
      <p:ext uri="{BB962C8B-B14F-4D97-AF65-F5344CB8AC3E}">
        <p14:creationId xmlns:p14="http://schemas.microsoft.com/office/powerpoint/2010/main" val="2188391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C5BE3F-395D-7D10-F999-746164B3892F}"/>
              </a:ext>
            </a:extLst>
          </p:cNvPr>
          <p:cNvSpPr/>
          <p:nvPr/>
        </p:nvSpPr>
        <p:spPr>
          <a:xfrm>
            <a:off x="262422" y="252333"/>
            <a:ext cx="11569700" cy="6353333"/>
          </a:xfrm>
          <a:prstGeom prst="rect">
            <a:avLst/>
          </a:prstGeom>
          <a:noFill/>
          <a:ln w="79375">
            <a:solidFill>
              <a:srgbClr val="F59261">
                <a:alpha val="78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F654B620-99DA-B953-515F-1538FE26909B}"/>
              </a:ext>
            </a:extLst>
          </p:cNvPr>
          <p:cNvSpPr txBox="1"/>
          <p:nvPr/>
        </p:nvSpPr>
        <p:spPr>
          <a:xfrm>
            <a:off x="556054" y="390041"/>
            <a:ext cx="11079891" cy="87100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rgbClr val="5E3C93"/>
                </a:solidFill>
                <a:latin typeface="ADLaM Display"/>
                <a:ea typeface="ADLaM Display"/>
                <a:cs typeface="Segoe UI"/>
              </a:rPr>
              <a:t>Classroom Tasks</a:t>
            </a:r>
            <a:endParaRPr lang="en-US" sz="4000" dirty="0">
              <a:solidFill>
                <a:srgbClr val="5E3C93"/>
              </a:solidFill>
              <a:latin typeface="ADLaM Display"/>
              <a:ea typeface="ADLaM Display"/>
              <a:cs typeface="Segoe UI"/>
            </a:endParaRPr>
          </a:p>
          <a:p>
            <a:pPr algn="ctr"/>
            <a:endParaRPr lang="en-US" sz="2400" dirty="0">
              <a:latin typeface="ADLaM Display"/>
              <a:ea typeface="ADLaM Display"/>
              <a:cs typeface="Calibri"/>
            </a:endParaRPr>
          </a:p>
          <a:p>
            <a:pPr marL="457200" indent="-457200" algn="just">
              <a:buFont typeface="Arial"/>
              <a:buChar char="•"/>
            </a:pPr>
            <a:r>
              <a:rPr lang="en-US" sz="2800" dirty="0">
                <a:latin typeface="ADLaM Display"/>
                <a:ea typeface="ADLaM Display"/>
                <a:cs typeface="Calibri"/>
              </a:rPr>
              <a:t>There are 3 short tasks that we will complete, to help improve your ability to be an excellent sports leader.</a:t>
            </a:r>
            <a:endParaRPr lang="en-US" sz="2800" dirty="0">
              <a:highlight>
                <a:srgbClr val="FFFF00"/>
              </a:highlight>
              <a:latin typeface="ADLaM Display"/>
              <a:ea typeface="ADLaM Display"/>
              <a:cs typeface="Calibri"/>
            </a:endParaRPr>
          </a:p>
          <a:p>
            <a:pPr algn="just"/>
            <a:endParaRPr lang="en-US" sz="2800" dirty="0">
              <a:latin typeface="ADLaM Display"/>
              <a:ea typeface="ADLaM Display"/>
              <a:cs typeface="Calibri"/>
            </a:endParaRPr>
          </a:p>
          <a:p>
            <a:pPr marL="285750" indent="-285750">
              <a:buFont typeface="Arial"/>
              <a:buChar char="•"/>
            </a:pPr>
            <a:r>
              <a:rPr lang="en-US" sz="2800" dirty="0">
                <a:solidFill>
                  <a:srgbClr val="F26B29"/>
                </a:solidFill>
                <a:latin typeface="ADLaM Display"/>
                <a:ea typeface="ADLaM Display"/>
                <a:cs typeface="Calibri"/>
              </a:rPr>
              <a:t> 6 key principles of sports leadership (small groups)</a:t>
            </a:r>
          </a:p>
          <a:p>
            <a:endParaRPr lang="en-US" sz="2800" dirty="0">
              <a:solidFill>
                <a:srgbClr val="F26B29"/>
              </a:solidFill>
              <a:latin typeface="ADLaM Display"/>
              <a:ea typeface="ADLaM Display"/>
              <a:cs typeface="Calibri"/>
            </a:endParaRPr>
          </a:p>
          <a:p>
            <a:pPr marL="285750" indent="-285750">
              <a:buFont typeface="Arial"/>
              <a:buChar char="•"/>
            </a:pPr>
            <a:r>
              <a:rPr lang="en-US" sz="2800" dirty="0">
                <a:solidFill>
                  <a:srgbClr val="F26B29"/>
                </a:solidFill>
                <a:latin typeface="ADLaM Display"/>
                <a:ea typeface="ADLaM Display"/>
                <a:cs typeface="Calibri"/>
              </a:rPr>
              <a:t> Make a Mini Game (small groups)</a:t>
            </a:r>
          </a:p>
          <a:p>
            <a:endParaRPr lang="en-US" sz="2800" dirty="0">
              <a:solidFill>
                <a:srgbClr val="F26B29"/>
              </a:solidFill>
              <a:latin typeface="ADLaM Display"/>
              <a:ea typeface="ADLaM Display"/>
              <a:cs typeface="Calibri"/>
            </a:endParaRPr>
          </a:p>
          <a:p>
            <a:pPr marL="285750" indent="-285750">
              <a:buFont typeface="Arial"/>
              <a:buChar char="•"/>
            </a:pPr>
            <a:r>
              <a:rPr lang="en-US" sz="2800" dirty="0">
                <a:solidFill>
                  <a:srgbClr val="F26B29"/>
                </a:solidFill>
                <a:latin typeface="ADLaM Display"/>
                <a:ea typeface="ADLaM Display"/>
                <a:cs typeface="Calibri"/>
              </a:rPr>
              <a:t> Plan for this afternoon's PE lessons (small groups)</a:t>
            </a:r>
          </a:p>
          <a:p>
            <a:pPr marL="285750" indent="-285750">
              <a:buFont typeface="Arial"/>
              <a:buChar char="•"/>
            </a:pPr>
            <a:endParaRPr lang="en-US" sz="2800" dirty="0">
              <a:cs typeface="Calibri"/>
            </a:endParaRPr>
          </a:p>
          <a:p>
            <a:pPr marL="285750" indent="-285750">
              <a:buFont typeface="Arial"/>
              <a:buChar char="•"/>
            </a:pPr>
            <a:endParaRPr lang="en-US" sz="2800"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pic>
        <p:nvPicPr>
          <p:cNvPr id="2" name="Picture 1" descr="A purple and white logo&#10;&#10;Description automatically generated">
            <a:extLst>
              <a:ext uri="{FF2B5EF4-FFF2-40B4-BE49-F238E27FC236}">
                <a16:creationId xmlns:a16="http://schemas.microsoft.com/office/drawing/2014/main" id="{F10D7A50-38EA-06BE-9B33-49C349A77D9B}"/>
              </a:ext>
            </a:extLst>
          </p:cNvPr>
          <p:cNvPicPr>
            <a:picLocks noChangeAspect="1"/>
          </p:cNvPicPr>
          <p:nvPr/>
        </p:nvPicPr>
        <p:blipFill>
          <a:blip r:embed="rId3"/>
          <a:stretch>
            <a:fillRect/>
          </a:stretch>
        </p:blipFill>
        <p:spPr>
          <a:xfrm>
            <a:off x="441604" y="5861297"/>
            <a:ext cx="1586092" cy="606662"/>
          </a:xfrm>
          <a:prstGeom prst="rect">
            <a:avLst/>
          </a:prstGeom>
          <a:effectLst>
            <a:softEdge rad="25400"/>
          </a:effectLst>
        </p:spPr>
      </p:pic>
      <p:pic>
        <p:nvPicPr>
          <p:cNvPr id="5" name="Picture 4" descr="A logo for a tennis tournament&#10;&#10;Description automatically generated">
            <a:extLst>
              <a:ext uri="{FF2B5EF4-FFF2-40B4-BE49-F238E27FC236}">
                <a16:creationId xmlns:a16="http://schemas.microsoft.com/office/drawing/2014/main" id="{F772D145-4250-CAE3-DC92-E6AF4C52B175}"/>
              </a:ext>
            </a:extLst>
          </p:cNvPr>
          <p:cNvPicPr>
            <a:picLocks noChangeAspect="1"/>
          </p:cNvPicPr>
          <p:nvPr/>
        </p:nvPicPr>
        <p:blipFill>
          <a:blip r:embed="rId4"/>
          <a:stretch>
            <a:fillRect/>
          </a:stretch>
        </p:blipFill>
        <p:spPr>
          <a:xfrm>
            <a:off x="10844981" y="5698251"/>
            <a:ext cx="769708" cy="769708"/>
          </a:xfrm>
          <a:prstGeom prst="rect">
            <a:avLst/>
          </a:prstGeom>
        </p:spPr>
      </p:pic>
    </p:spTree>
    <p:extLst>
      <p:ext uri="{BB962C8B-B14F-4D97-AF65-F5344CB8AC3E}">
        <p14:creationId xmlns:p14="http://schemas.microsoft.com/office/powerpoint/2010/main" val="352953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C5BE3F-395D-7D10-F999-746164B3892F}"/>
              </a:ext>
            </a:extLst>
          </p:cNvPr>
          <p:cNvSpPr/>
          <p:nvPr/>
        </p:nvSpPr>
        <p:spPr>
          <a:xfrm>
            <a:off x="262422" y="252333"/>
            <a:ext cx="11569700" cy="6353333"/>
          </a:xfrm>
          <a:prstGeom prst="rect">
            <a:avLst/>
          </a:prstGeom>
          <a:noFill/>
          <a:ln w="79375">
            <a:solidFill>
              <a:srgbClr val="F59261">
                <a:alpha val="78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F654B620-99DA-B953-515F-1538FE26909B}"/>
              </a:ext>
            </a:extLst>
          </p:cNvPr>
          <p:cNvSpPr txBox="1"/>
          <p:nvPr/>
        </p:nvSpPr>
        <p:spPr>
          <a:xfrm>
            <a:off x="507326" y="515330"/>
            <a:ext cx="11079891" cy="62170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rgbClr val="5E3C93"/>
                </a:solidFill>
                <a:latin typeface="ADLaM Display"/>
                <a:ea typeface="ADLaM Display"/>
                <a:cs typeface="Arial"/>
              </a:rPr>
              <a:t>Recap Quiz</a:t>
            </a:r>
          </a:p>
          <a:p>
            <a:endParaRPr lang="en-US" sz="3200" b="1" dirty="0">
              <a:solidFill>
                <a:srgbClr val="5E3C93"/>
              </a:solidFill>
              <a:latin typeface="ADLaM Display"/>
              <a:ea typeface="ADLaM Display"/>
              <a:cs typeface="Arial"/>
            </a:endParaRPr>
          </a:p>
          <a:p>
            <a:endParaRPr lang="en-US" sz="3200" b="1" dirty="0">
              <a:solidFill>
                <a:srgbClr val="5E3C93"/>
              </a:solidFill>
              <a:latin typeface="ADLaM Display"/>
              <a:ea typeface="ADLaM Display"/>
              <a:cs typeface="Arial"/>
            </a:endParaRPr>
          </a:p>
          <a:p>
            <a:endParaRPr lang="en-US" sz="3200" b="1" dirty="0">
              <a:solidFill>
                <a:srgbClr val="5E3C93"/>
              </a:solidFill>
              <a:latin typeface="ADLaM Display"/>
              <a:ea typeface="ADLaM Display"/>
              <a:cs typeface="Arial"/>
            </a:endParaRPr>
          </a:p>
          <a:p>
            <a:pPr marL="457200" indent="-457200" algn="ctr">
              <a:buFont typeface="Arial" panose="020B0604020202020204" pitchFamily="34" charset="0"/>
              <a:buChar char="•"/>
            </a:pPr>
            <a:r>
              <a:rPr lang="en-US" sz="3600" b="1" dirty="0">
                <a:solidFill>
                  <a:srgbClr val="5E3C93"/>
                </a:solidFill>
                <a:latin typeface="ADLaM Display"/>
                <a:ea typeface="ADLaM Display"/>
                <a:cs typeface="Arial"/>
              </a:rPr>
              <a:t>What is the most important thing to consider </a:t>
            </a:r>
            <a:r>
              <a:rPr lang="en-US" sz="3600" b="1">
                <a:solidFill>
                  <a:srgbClr val="5E3C93"/>
                </a:solidFill>
                <a:latin typeface="ADLaM Display"/>
                <a:ea typeface="ADLaM Display"/>
                <a:cs typeface="Arial"/>
              </a:rPr>
              <a:t>when leading any game or sport for younger </a:t>
            </a:r>
            <a:r>
              <a:rPr lang="en-US" sz="3600" b="1" dirty="0">
                <a:solidFill>
                  <a:srgbClr val="5E3C93"/>
                </a:solidFill>
                <a:latin typeface="ADLaM Display"/>
                <a:ea typeface="ADLaM Display"/>
                <a:cs typeface="Arial"/>
              </a:rPr>
              <a:t>children?</a:t>
            </a:r>
            <a:endParaRPr lang="en-US" sz="3200" b="1" dirty="0">
              <a:solidFill>
                <a:srgbClr val="5E3C93"/>
              </a:solidFill>
              <a:latin typeface="ADLaM Display"/>
              <a:ea typeface="ADLaM Display"/>
              <a:cs typeface="Arial"/>
            </a:endParaRPr>
          </a:p>
          <a:p>
            <a:endParaRPr lang="en-US" sz="3200" b="1" dirty="0">
              <a:solidFill>
                <a:srgbClr val="5E3C93"/>
              </a:solidFill>
              <a:latin typeface="ADLaM Display"/>
              <a:ea typeface="ADLaM Display"/>
              <a:cs typeface="Arial"/>
            </a:endParaRPr>
          </a:p>
          <a:p>
            <a:pPr algn="just"/>
            <a:endParaRPr lang="en-US" sz="4000" dirty="0">
              <a:latin typeface="ADLaM Display"/>
              <a:ea typeface="ADLaM Display"/>
              <a:cs typeface="Arial"/>
            </a:endParaRPr>
          </a:p>
          <a:p>
            <a:pPr marL="571500" indent="-571500" algn="just">
              <a:buFont typeface="Arial,Sans-Serif"/>
              <a:buChar char="•"/>
            </a:pPr>
            <a:endParaRPr lang="en-US" sz="2800" dirty="0">
              <a:latin typeface="ADLaM Display"/>
              <a:ea typeface="ADLaM Display"/>
              <a:cs typeface="Calibri"/>
            </a:endParaRPr>
          </a:p>
          <a:p>
            <a:endParaRPr lang="en-US" dirty="0">
              <a:cs typeface="Calibri"/>
            </a:endParaRPr>
          </a:p>
          <a:p>
            <a:endParaRPr lang="en-US" dirty="0">
              <a:cs typeface="Calibri"/>
            </a:endParaRPr>
          </a:p>
          <a:p>
            <a:endParaRPr lang="en-US" dirty="0">
              <a:cs typeface="Calibri"/>
            </a:endParaRPr>
          </a:p>
        </p:txBody>
      </p:sp>
      <p:pic>
        <p:nvPicPr>
          <p:cNvPr id="2" name="Picture 1" descr="A purple and white logo&#10;&#10;Description automatically generated">
            <a:extLst>
              <a:ext uri="{FF2B5EF4-FFF2-40B4-BE49-F238E27FC236}">
                <a16:creationId xmlns:a16="http://schemas.microsoft.com/office/drawing/2014/main" id="{BBC4A552-3AB0-3595-8432-92BF3E459ED3}"/>
              </a:ext>
            </a:extLst>
          </p:cNvPr>
          <p:cNvPicPr>
            <a:picLocks noChangeAspect="1"/>
          </p:cNvPicPr>
          <p:nvPr/>
        </p:nvPicPr>
        <p:blipFill>
          <a:blip r:embed="rId3"/>
          <a:stretch>
            <a:fillRect/>
          </a:stretch>
        </p:blipFill>
        <p:spPr>
          <a:xfrm>
            <a:off x="441604" y="5861297"/>
            <a:ext cx="1586092" cy="606662"/>
          </a:xfrm>
          <a:prstGeom prst="rect">
            <a:avLst/>
          </a:prstGeom>
          <a:effectLst>
            <a:softEdge rad="25400"/>
          </a:effectLst>
        </p:spPr>
      </p:pic>
      <p:pic>
        <p:nvPicPr>
          <p:cNvPr id="5" name="Picture 4" descr="A logo for a tennis tournament&#10;&#10;Description automatically generated">
            <a:extLst>
              <a:ext uri="{FF2B5EF4-FFF2-40B4-BE49-F238E27FC236}">
                <a16:creationId xmlns:a16="http://schemas.microsoft.com/office/drawing/2014/main" id="{BDF19D7B-D09A-9F18-9570-1E2FC0A81585}"/>
              </a:ext>
            </a:extLst>
          </p:cNvPr>
          <p:cNvPicPr>
            <a:picLocks noChangeAspect="1"/>
          </p:cNvPicPr>
          <p:nvPr/>
        </p:nvPicPr>
        <p:blipFill>
          <a:blip r:embed="rId4"/>
          <a:stretch>
            <a:fillRect/>
          </a:stretch>
        </p:blipFill>
        <p:spPr>
          <a:xfrm>
            <a:off x="10844981" y="5698251"/>
            <a:ext cx="769708" cy="769708"/>
          </a:xfrm>
          <a:prstGeom prst="rect">
            <a:avLst/>
          </a:prstGeom>
        </p:spPr>
      </p:pic>
    </p:spTree>
    <p:extLst>
      <p:ext uri="{BB962C8B-B14F-4D97-AF65-F5344CB8AC3E}">
        <p14:creationId xmlns:p14="http://schemas.microsoft.com/office/powerpoint/2010/main" val="94324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C5BE3F-395D-7D10-F999-746164B3892F}"/>
              </a:ext>
            </a:extLst>
          </p:cNvPr>
          <p:cNvSpPr/>
          <p:nvPr/>
        </p:nvSpPr>
        <p:spPr>
          <a:xfrm>
            <a:off x="262422" y="252333"/>
            <a:ext cx="11569700" cy="6353333"/>
          </a:xfrm>
          <a:prstGeom prst="rect">
            <a:avLst/>
          </a:prstGeom>
          <a:noFill/>
          <a:ln w="79375">
            <a:solidFill>
              <a:srgbClr val="F59261">
                <a:alpha val="78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F654B620-99DA-B953-515F-1538FE26909B}"/>
              </a:ext>
            </a:extLst>
          </p:cNvPr>
          <p:cNvSpPr txBox="1"/>
          <p:nvPr/>
        </p:nvSpPr>
        <p:spPr>
          <a:xfrm>
            <a:off x="437142" y="515330"/>
            <a:ext cx="11170127" cy="59400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rgbClr val="5E3C93"/>
                </a:solidFill>
                <a:latin typeface="ADLaM Display"/>
                <a:ea typeface="ADLaM Display"/>
                <a:cs typeface="Arial"/>
              </a:rPr>
              <a:t>Recap Quiz</a:t>
            </a:r>
          </a:p>
          <a:p>
            <a:endParaRPr lang="en-US" sz="3200" b="1" dirty="0">
              <a:solidFill>
                <a:srgbClr val="5E3C93"/>
              </a:solidFill>
              <a:latin typeface="ADLaM Display"/>
              <a:ea typeface="ADLaM Display"/>
              <a:cs typeface="Arial"/>
            </a:endParaRPr>
          </a:p>
          <a:p>
            <a:endParaRPr lang="en-US" sz="3200" b="1" dirty="0">
              <a:solidFill>
                <a:srgbClr val="5E3C93"/>
              </a:solidFill>
              <a:latin typeface="ADLaM Display"/>
              <a:ea typeface="ADLaM Display"/>
              <a:cs typeface="Arial"/>
            </a:endParaRPr>
          </a:p>
          <a:p>
            <a:endParaRPr lang="en-US" sz="3200" b="1" dirty="0">
              <a:solidFill>
                <a:srgbClr val="5E3C93"/>
              </a:solidFill>
              <a:latin typeface="ADLaM Display"/>
              <a:ea typeface="ADLaM Display"/>
              <a:cs typeface="Arial"/>
            </a:endParaRPr>
          </a:p>
          <a:p>
            <a:pPr marL="457200" indent="-457200" algn="ctr">
              <a:buFont typeface="Arial" panose="020B0604020202020204" pitchFamily="34" charset="0"/>
              <a:buChar char="•"/>
            </a:pPr>
            <a:r>
              <a:rPr lang="en-US" sz="3600" b="1" dirty="0">
                <a:solidFill>
                  <a:srgbClr val="5E3C93"/>
                </a:solidFill>
                <a:latin typeface="ADLaM Display"/>
                <a:ea typeface="ADLaM Display"/>
                <a:cs typeface="Arial"/>
              </a:rPr>
              <a:t>Write down 2 different reasons you might need to adapt a game you are leading.</a:t>
            </a:r>
            <a:endParaRPr lang="en-US" sz="3200" b="1" dirty="0">
              <a:solidFill>
                <a:srgbClr val="5E3C93"/>
              </a:solidFill>
              <a:latin typeface="ADLaM Display"/>
              <a:ea typeface="ADLaM Display"/>
              <a:cs typeface="Arial"/>
            </a:endParaRPr>
          </a:p>
          <a:p>
            <a:endParaRPr lang="en-US" sz="3200" b="1" dirty="0">
              <a:solidFill>
                <a:srgbClr val="5E3C93"/>
              </a:solidFill>
              <a:latin typeface="ADLaM Display"/>
              <a:ea typeface="ADLaM Display"/>
              <a:cs typeface="Arial"/>
            </a:endParaRPr>
          </a:p>
          <a:p>
            <a:pPr algn="just"/>
            <a:endParaRPr lang="en-US" sz="4000" dirty="0">
              <a:latin typeface="ADLaM Display"/>
              <a:ea typeface="ADLaM Display"/>
              <a:cs typeface="Arial"/>
            </a:endParaRPr>
          </a:p>
          <a:p>
            <a:pPr marL="571500" indent="-571500" algn="just">
              <a:buFont typeface="Arial,Sans-Serif"/>
              <a:buChar char="•"/>
            </a:pPr>
            <a:endParaRPr lang="en-US" sz="2800" dirty="0">
              <a:latin typeface="ADLaM Display"/>
              <a:ea typeface="ADLaM Display"/>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pic>
        <p:nvPicPr>
          <p:cNvPr id="2" name="Picture 1" descr="A purple and white logo&#10;&#10;Description automatically generated">
            <a:extLst>
              <a:ext uri="{FF2B5EF4-FFF2-40B4-BE49-F238E27FC236}">
                <a16:creationId xmlns:a16="http://schemas.microsoft.com/office/drawing/2014/main" id="{BBC4A552-3AB0-3595-8432-92BF3E459ED3}"/>
              </a:ext>
            </a:extLst>
          </p:cNvPr>
          <p:cNvPicPr>
            <a:picLocks noChangeAspect="1"/>
          </p:cNvPicPr>
          <p:nvPr/>
        </p:nvPicPr>
        <p:blipFill>
          <a:blip r:embed="rId3"/>
          <a:stretch>
            <a:fillRect/>
          </a:stretch>
        </p:blipFill>
        <p:spPr>
          <a:xfrm>
            <a:off x="441604" y="5861297"/>
            <a:ext cx="1586092" cy="606662"/>
          </a:xfrm>
          <a:prstGeom prst="rect">
            <a:avLst/>
          </a:prstGeom>
          <a:effectLst>
            <a:softEdge rad="25400"/>
          </a:effectLst>
        </p:spPr>
      </p:pic>
      <p:pic>
        <p:nvPicPr>
          <p:cNvPr id="5" name="Picture 4" descr="A logo for a tennis tournament&#10;&#10;Description automatically generated">
            <a:extLst>
              <a:ext uri="{FF2B5EF4-FFF2-40B4-BE49-F238E27FC236}">
                <a16:creationId xmlns:a16="http://schemas.microsoft.com/office/drawing/2014/main" id="{BDF19D7B-D09A-9F18-9570-1E2FC0A81585}"/>
              </a:ext>
            </a:extLst>
          </p:cNvPr>
          <p:cNvPicPr>
            <a:picLocks noChangeAspect="1"/>
          </p:cNvPicPr>
          <p:nvPr/>
        </p:nvPicPr>
        <p:blipFill>
          <a:blip r:embed="rId4"/>
          <a:stretch>
            <a:fillRect/>
          </a:stretch>
        </p:blipFill>
        <p:spPr>
          <a:xfrm>
            <a:off x="10844981" y="5698251"/>
            <a:ext cx="769708" cy="769708"/>
          </a:xfrm>
          <a:prstGeom prst="rect">
            <a:avLst/>
          </a:prstGeom>
        </p:spPr>
      </p:pic>
    </p:spTree>
    <p:extLst>
      <p:ext uri="{BB962C8B-B14F-4D97-AF65-F5344CB8AC3E}">
        <p14:creationId xmlns:p14="http://schemas.microsoft.com/office/powerpoint/2010/main" val="913262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C5BE3F-395D-7D10-F999-746164B3892F}"/>
              </a:ext>
            </a:extLst>
          </p:cNvPr>
          <p:cNvSpPr/>
          <p:nvPr/>
        </p:nvSpPr>
        <p:spPr>
          <a:xfrm>
            <a:off x="262422" y="252333"/>
            <a:ext cx="11569700" cy="6353333"/>
          </a:xfrm>
          <a:prstGeom prst="rect">
            <a:avLst/>
          </a:prstGeom>
          <a:noFill/>
          <a:ln w="79375">
            <a:solidFill>
              <a:srgbClr val="F59261">
                <a:alpha val="78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F654B620-99DA-B953-515F-1538FE26909B}"/>
              </a:ext>
            </a:extLst>
          </p:cNvPr>
          <p:cNvSpPr txBox="1"/>
          <p:nvPr/>
        </p:nvSpPr>
        <p:spPr>
          <a:xfrm>
            <a:off x="507326" y="515330"/>
            <a:ext cx="11079891" cy="62170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rgbClr val="5E3C93"/>
                </a:solidFill>
                <a:latin typeface="ADLaM Display"/>
                <a:ea typeface="ADLaM Display"/>
                <a:cs typeface="Arial"/>
              </a:rPr>
              <a:t>Recap Quiz</a:t>
            </a:r>
          </a:p>
          <a:p>
            <a:endParaRPr lang="en-US" sz="3200" b="1" dirty="0">
              <a:solidFill>
                <a:srgbClr val="5E3C93"/>
              </a:solidFill>
              <a:latin typeface="ADLaM Display"/>
              <a:ea typeface="ADLaM Display"/>
              <a:cs typeface="Arial"/>
            </a:endParaRPr>
          </a:p>
          <a:p>
            <a:endParaRPr lang="en-US" sz="3200" b="1" dirty="0">
              <a:solidFill>
                <a:srgbClr val="5E3C93"/>
              </a:solidFill>
              <a:latin typeface="ADLaM Display"/>
              <a:ea typeface="ADLaM Display"/>
              <a:cs typeface="Arial"/>
            </a:endParaRPr>
          </a:p>
          <a:p>
            <a:endParaRPr lang="en-US" sz="3200" b="1" dirty="0">
              <a:solidFill>
                <a:srgbClr val="5E3C93"/>
              </a:solidFill>
              <a:latin typeface="ADLaM Display"/>
              <a:ea typeface="ADLaM Display"/>
              <a:cs typeface="Arial"/>
            </a:endParaRPr>
          </a:p>
          <a:p>
            <a:pPr marL="457200" indent="-457200" algn="ctr">
              <a:buFont typeface="Arial" panose="020B0604020202020204" pitchFamily="34" charset="0"/>
              <a:buChar char="•"/>
            </a:pPr>
            <a:r>
              <a:rPr lang="en-US" sz="3600" b="1" dirty="0">
                <a:solidFill>
                  <a:srgbClr val="5E3C93"/>
                </a:solidFill>
                <a:latin typeface="ADLaM Display"/>
                <a:ea typeface="ADLaM Display"/>
                <a:cs typeface="Arial"/>
              </a:rPr>
              <a:t>As well as explaining a game with words, it is important that you also do what?</a:t>
            </a:r>
            <a:endParaRPr lang="en-US" sz="3200" b="1" dirty="0">
              <a:solidFill>
                <a:srgbClr val="5E3C93"/>
              </a:solidFill>
              <a:latin typeface="ADLaM Display"/>
              <a:ea typeface="ADLaM Display"/>
              <a:cs typeface="Arial"/>
            </a:endParaRPr>
          </a:p>
          <a:p>
            <a:endParaRPr lang="en-US" sz="3200" b="1" dirty="0">
              <a:solidFill>
                <a:srgbClr val="5E3C93"/>
              </a:solidFill>
              <a:latin typeface="ADLaM Display"/>
              <a:ea typeface="ADLaM Display"/>
              <a:cs typeface="Arial"/>
            </a:endParaRPr>
          </a:p>
          <a:p>
            <a:pPr algn="just"/>
            <a:endParaRPr lang="en-US" sz="4000" dirty="0">
              <a:latin typeface="ADLaM Display"/>
              <a:ea typeface="ADLaM Display"/>
              <a:cs typeface="Arial"/>
            </a:endParaRPr>
          </a:p>
          <a:p>
            <a:pPr marL="571500" indent="-571500" algn="just">
              <a:buFont typeface="Arial,Sans-Serif"/>
              <a:buChar char="•"/>
            </a:pPr>
            <a:endParaRPr lang="en-US" sz="2800" dirty="0">
              <a:latin typeface="ADLaM Display"/>
              <a:ea typeface="ADLaM Display"/>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pic>
        <p:nvPicPr>
          <p:cNvPr id="2" name="Picture 1" descr="A purple and white logo&#10;&#10;Description automatically generated">
            <a:extLst>
              <a:ext uri="{FF2B5EF4-FFF2-40B4-BE49-F238E27FC236}">
                <a16:creationId xmlns:a16="http://schemas.microsoft.com/office/drawing/2014/main" id="{BBC4A552-3AB0-3595-8432-92BF3E459ED3}"/>
              </a:ext>
            </a:extLst>
          </p:cNvPr>
          <p:cNvPicPr>
            <a:picLocks noChangeAspect="1"/>
          </p:cNvPicPr>
          <p:nvPr/>
        </p:nvPicPr>
        <p:blipFill>
          <a:blip r:embed="rId3"/>
          <a:stretch>
            <a:fillRect/>
          </a:stretch>
        </p:blipFill>
        <p:spPr>
          <a:xfrm>
            <a:off x="441604" y="5861297"/>
            <a:ext cx="1586092" cy="606662"/>
          </a:xfrm>
          <a:prstGeom prst="rect">
            <a:avLst/>
          </a:prstGeom>
          <a:effectLst>
            <a:softEdge rad="25400"/>
          </a:effectLst>
        </p:spPr>
      </p:pic>
      <p:pic>
        <p:nvPicPr>
          <p:cNvPr id="5" name="Picture 4" descr="A logo for a tennis tournament&#10;&#10;Description automatically generated">
            <a:extLst>
              <a:ext uri="{FF2B5EF4-FFF2-40B4-BE49-F238E27FC236}">
                <a16:creationId xmlns:a16="http://schemas.microsoft.com/office/drawing/2014/main" id="{BDF19D7B-D09A-9F18-9570-1E2FC0A81585}"/>
              </a:ext>
            </a:extLst>
          </p:cNvPr>
          <p:cNvPicPr>
            <a:picLocks noChangeAspect="1"/>
          </p:cNvPicPr>
          <p:nvPr/>
        </p:nvPicPr>
        <p:blipFill>
          <a:blip r:embed="rId4"/>
          <a:stretch>
            <a:fillRect/>
          </a:stretch>
        </p:blipFill>
        <p:spPr>
          <a:xfrm>
            <a:off x="10844981" y="5698251"/>
            <a:ext cx="769708" cy="769708"/>
          </a:xfrm>
          <a:prstGeom prst="rect">
            <a:avLst/>
          </a:prstGeom>
        </p:spPr>
      </p:pic>
    </p:spTree>
    <p:extLst>
      <p:ext uri="{BB962C8B-B14F-4D97-AF65-F5344CB8AC3E}">
        <p14:creationId xmlns:p14="http://schemas.microsoft.com/office/powerpoint/2010/main" val="408156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C5BE3F-395D-7D10-F999-746164B3892F}"/>
              </a:ext>
            </a:extLst>
          </p:cNvPr>
          <p:cNvSpPr/>
          <p:nvPr/>
        </p:nvSpPr>
        <p:spPr>
          <a:xfrm>
            <a:off x="262422" y="252333"/>
            <a:ext cx="11569700" cy="6353333"/>
          </a:xfrm>
          <a:prstGeom prst="rect">
            <a:avLst/>
          </a:prstGeom>
          <a:noFill/>
          <a:ln w="79375">
            <a:solidFill>
              <a:srgbClr val="F59261">
                <a:alpha val="78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F654B620-99DA-B953-515F-1538FE26909B}"/>
              </a:ext>
            </a:extLst>
          </p:cNvPr>
          <p:cNvSpPr txBox="1"/>
          <p:nvPr/>
        </p:nvSpPr>
        <p:spPr>
          <a:xfrm>
            <a:off x="508929" y="592691"/>
            <a:ext cx="11079891" cy="70173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rgbClr val="5E3C93"/>
                </a:solidFill>
                <a:latin typeface="ADLaM Display"/>
                <a:ea typeface="ADLaM Display"/>
                <a:cs typeface="Arial"/>
              </a:rPr>
              <a:t>6 key principles of Sports Leadership</a:t>
            </a:r>
            <a:endParaRPr lang="en-US" dirty="0"/>
          </a:p>
          <a:p>
            <a:pPr algn="ctr"/>
            <a:endParaRPr lang="en-US" sz="4000" b="1" dirty="0">
              <a:solidFill>
                <a:srgbClr val="5E3C93"/>
              </a:solidFill>
              <a:latin typeface="ADLaM Display"/>
              <a:ea typeface="ADLaM Display"/>
              <a:cs typeface="Arial"/>
            </a:endParaRPr>
          </a:p>
          <a:p>
            <a:pPr marL="457200" indent="-457200" algn="just">
              <a:buFont typeface="Arial,Sans-Serif"/>
              <a:buChar char="•"/>
            </a:pPr>
            <a:endParaRPr lang="en-US" sz="2800" dirty="0">
              <a:cs typeface="Calibri"/>
            </a:endParaRPr>
          </a:p>
          <a:p>
            <a:pPr marL="457200" indent="-457200" algn="just">
              <a:buFont typeface="Arial,Sans-Serif"/>
              <a:buChar char="•"/>
            </a:pPr>
            <a:endParaRPr lang="en-US" sz="2800" dirty="0">
              <a:cs typeface="Calibri"/>
            </a:endParaRPr>
          </a:p>
          <a:p>
            <a:pPr marL="457200" indent="-457200" algn="just">
              <a:buFont typeface="Arial,Sans-Serif"/>
              <a:buChar char="•"/>
            </a:pPr>
            <a:endParaRPr lang="en-US" sz="2200" dirty="0">
              <a:cs typeface="Calibri"/>
            </a:endParaRPr>
          </a:p>
          <a:p>
            <a:pPr marL="457200" indent="-457200" algn="just">
              <a:buFont typeface="Arial,Sans-Serif"/>
              <a:buChar char="•"/>
            </a:pPr>
            <a:endParaRPr lang="en-US" sz="2200"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pic>
        <p:nvPicPr>
          <p:cNvPr id="2" name="Picture 1" descr="A purple and white logo&#10;&#10;Description automatically generated">
            <a:extLst>
              <a:ext uri="{FF2B5EF4-FFF2-40B4-BE49-F238E27FC236}">
                <a16:creationId xmlns:a16="http://schemas.microsoft.com/office/drawing/2014/main" id="{C522EFF6-1694-FF56-130B-D0335BD92B16}"/>
              </a:ext>
            </a:extLst>
          </p:cNvPr>
          <p:cNvPicPr>
            <a:picLocks noChangeAspect="1"/>
          </p:cNvPicPr>
          <p:nvPr/>
        </p:nvPicPr>
        <p:blipFill>
          <a:blip r:embed="rId3"/>
          <a:stretch>
            <a:fillRect/>
          </a:stretch>
        </p:blipFill>
        <p:spPr>
          <a:xfrm>
            <a:off x="441604" y="5861297"/>
            <a:ext cx="1586092" cy="606662"/>
          </a:xfrm>
          <a:prstGeom prst="rect">
            <a:avLst/>
          </a:prstGeom>
          <a:effectLst>
            <a:softEdge rad="25400"/>
          </a:effectLst>
        </p:spPr>
      </p:pic>
      <p:pic>
        <p:nvPicPr>
          <p:cNvPr id="5" name="Picture 4" descr="A logo for a tennis tournament&#10;&#10;Description automatically generated">
            <a:extLst>
              <a:ext uri="{FF2B5EF4-FFF2-40B4-BE49-F238E27FC236}">
                <a16:creationId xmlns:a16="http://schemas.microsoft.com/office/drawing/2014/main" id="{CDE7CE9B-510B-398C-E30C-8DA0D97FB75C}"/>
              </a:ext>
            </a:extLst>
          </p:cNvPr>
          <p:cNvPicPr>
            <a:picLocks noChangeAspect="1"/>
          </p:cNvPicPr>
          <p:nvPr/>
        </p:nvPicPr>
        <p:blipFill>
          <a:blip r:embed="rId4"/>
          <a:stretch>
            <a:fillRect/>
          </a:stretch>
        </p:blipFill>
        <p:spPr>
          <a:xfrm>
            <a:off x="10844981" y="5698251"/>
            <a:ext cx="769708" cy="769708"/>
          </a:xfrm>
          <a:prstGeom prst="rect">
            <a:avLst/>
          </a:prstGeom>
        </p:spPr>
      </p:pic>
      <p:pic>
        <p:nvPicPr>
          <p:cNvPr id="6" name="Picture 5" descr="13 facts about Lionesses captain Leah Williamson | PinkNews">
            <a:extLst>
              <a:ext uri="{FF2B5EF4-FFF2-40B4-BE49-F238E27FC236}">
                <a16:creationId xmlns:a16="http://schemas.microsoft.com/office/drawing/2014/main" id="{A9CDC040-1CC3-1F15-75F7-1A08ECD9A520}"/>
              </a:ext>
            </a:extLst>
          </p:cNvPr>
          <p:cNvPicPr>
            <a:picLocks noChangeAspect="1"/>
          </p:cNvPicPr>
          <p:nvPr/>
        </p:nvPicPr>
        <p:blipFill>
          <a:blip r:embed="rId5"/>
          <a:stretch>
            <a:fillRect/>
          </a:stretch>
        </p:blipFill>
        <p:spPr>
          <a:xfrm>
            <a:off x="2970664" y="1554080"/>
            <a:ext cx="6140383" cy="4140868"/>
          </a:xfrm>
          <a:prstGeom prst="rect">
            <a:avLst/>
          </a:prstGeom>
          <a:ln>
            <a:noFill/>
          </a:ln>
          <a:effectLst>
            <a:softEdge rad="112500"/>
          </a:effectLst>
        </p:spPr>
      </p:pic>
    </p:spTree>
    <p:extLst>
      <p:ext uri="{BB962C8B-B14F-4D97-AF65-F5344CB8AC3E}">
        <p14:creationId xmlns:p14="http://schemas.microsoft.com/office/powerpoint/2010/main" val="637751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C5BE3F-395D-7D10-F999-746164B3892F}"/>
              </a:ext>
            </a:extLst>
          </p:cNvPr>
          <p:cNvSpPr/>
          <p:nvPr/>
        </p:nvSpPr>
        <p:spPr>
          <a:xfrm>
            <a:off x="262422" y="252333"/>
            <a:ext cx="11569700" cy="6353333"/>
          </a:xfrm>
          <a:prstGeom prst="rect">
            <a:avLst/>
          </a:prstGeom>
          <a:noFill/>
          <a:ln w="79375">
            <a:solidFill>
              <a:srgbClr val="F59261">
                <a:alpha val="78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F654B620-99DA-B953-515F-1538FE26909B}"/>
              </a:ext>
            </a:extLst>
          </p:cNvPr>
          <p:cNvSpPr txBox="1"/>
          <p:nvPr/>
        </p:nvSpPr>
        <p:spPr>
          <a:xfrm>
            <a:off x="508929" y="592691"/>
            <a:ext cx="11079891" cy="101874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rgbClr val="5E3C93"/>
                </a:solidFill>
                <a:latin typeface="ADLaM Display"/>
                <a:ea typeface="ADLaM Display"/>
                <a:cs typeface="Arial"/>
              </a:rPr>
              <a:t>6 key principles of Sports Leadership</a:t>
            </a:r>
            <a:endParaRPr lang="en-US" dirty="0"/>
          </a:p>
          <a:p>
            <a:pPr algn="ctr"/>
            <a:endParaRPr lang="en-US" sz="4000" b="1" dirty="0">
              <a:solidFill>
                <a:srgbClr val="5E3C93"/>
              </a:solidFill>
              <a:latin typeface="ADLaM Display"/>
              <a:ea typeface="ADLaM Display"/>
              <a:cs typeface="Arial"/>
            </a:endParaRPr>
          </a:p>
          <a:p>
            <a:pPr marL="457200" indent="-457200" algn="just">
              <a:buFont typeface="Arial,Sans-Serif"/>
              <a:buChar char="•"/>
            </a:pPr>
            <a:r>
              <a:rPr lang="en-US" sz="2600" dirty="0">
                <a:latin typeface="ADLaM Display"/>
                <a:ea typeface="ADLaM Display"/>
                <a:cs typeface="Calibri"/>
              </a:rPr>
              <a:t>Here are 6 key principles of sports leadership, along with their definitions – but they are all muddled up.</a:t>
            </a:r>
          </a:p>
          <a:p>
            <a:pPr marL="457200" indent="-457200" algn="just">
              <a:buFont typeface="Arial,Sans-Serif"/>
              <a:buChar char="•"/>
            </a:pPr>
            <a:endParaRPr lang="en-US" sz="2600" dirty="0">
              <a:latin typeface="ADLaM Display"/>
              <a:ea typeface="ADLaM Display"/>
              <a:cs typeface="Calibri"/>
            </a:endParaRPr>
          </a:p>
          <a:p>
            <a:pPr marL="457200" indent="-457200" algn="just">
              <a:buFont typeface="Arial,Sans-Serif"/>
              <a:buChar char="•"/>
            </a:pPr>
            <a:r>
              <a:rPr lang="en-US" sz="2600" dirty="0">
                <a:latin typeface="ADLaM Display"/>
                <a:ea typeface="ADLaM Display"/>
                <a:cs typeface="Calibri"/>
              </a:rPr>
              <a:t>All you need to do is match the word to its correct meaning.</a:t>
            </a:r>
          </a:p>
          <a:p>
            <a:pPr marL="457200" indent="-457200" algn="just">
              <a:buFont typeface="Arial,Sans-Serif"/>
              <a:buChar char="•"/>
            </a:pPr>
            <a:endParaRPr lang="en-US" sz="2600" dirty="0">
              <a:latin typeface="ADLaM Display"/>
              <a:ea typeface="ADLaM Display"/>
              <a:cs typeface="Calibri"/>
            </a:endParaRPr>
          </a:p>
          <a:p>
            <a:pPr marL="457200" indent="-457200" algn="just">
              <a:buFont typeface="Arial,Sans-Serif"/>
              <a:buChar char="•"/>
            </a:pPr>
            <a:r>
              <a:rPr lang="en-US" sz="2400" dirty="0">
                <a:latin typeface="ADLaM Display"/>
                <a:ea typeface="+mn-lt"/>
                <a:cs typeface="+mn-lt"/>
              </a:rPr>
              <a:t>When you finish</a:t>
            </a:r>
            <a:r>
              <a:rPr lang="en-US" sz="2600" dirty="0">
                <a:latin typeface="ADLaM Display"/>
                <a:ea typeface="ADLaM Display"/>
                <a:cs typeface="Calibri"/>
              </a:rPr>
              <a:t>, think about why each rule is important when playing sport with young children.</a:t>
            </a:r>
          </a:p>
          <a:p>
            <a:pPr marL="457200" indent="-457200" algn="just">
              <a:buFont typeface="Arial,Sans-Serif"/>
              <a:buChar char="•"/>
            </a:pPr>
            <a:endParaRPr lang="en-US" sz="2800" dirty="0">
              <a:cs typeface="Calibri"/>
            </a:endParaRPr>
          </a:p>
          <a:p>
            <a:pPr marL="457200" indent="-457200" algn="just">
              <a:buFont typeface="Arial,Sans-Serif"/>
              <a:buChar char="•"/>
            </a:pPr>
            <a:endParaRPr lang="en-US" sz="2800" dirty="0">
              <a:cs typeface="Calibri"/>
            </a:endParaRPr>
          </a:p>
          <a:p>
            <a:pPr marL="457200" indent="-457200" algn="just">
              <a:buFont typeface="Arial,Sans-Serif"/>
              <a:buChar char="•"/>
            </a:pPr>
            <a:endParaRPr lang="en-US" sz="2200" dirty="0">
              <a:cs typeface="Calibri"/>
            </a:endParaRPr>
          </a:p>
          <a:p>
            <a:pPr marL="457200" indent="-457200" algn="just">
              <a:buFont typeface="Arial,Sans-Serif"/>
              <a:buChar char="•"/>
            </a:pPr>
            <a:endParaRPr lang="en-US" sz="2200"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pic>
        <p:nvPicPr>
          <p:cNvPr id="2" name="Picture 1" descr="A purple and white logo&#10;&#10;Description automatically generated">
            <a:extLst>
              <a:ext uri="{FF2B5EF4-FFF2-40B4-BE49-F238E27FC236}">
                <a16:creationId xmlns:a16="http://schemas.microsoft.com/office/drawing/2014/main" id="{C522EFF6-1694-FF56-130B-D0335BD92B16}"/>
              </a:ext>
            </a:extLst>
          </p:cNvPr>
          <p:cNvPicPr>
            <a:picLocks noChangeAspect="1"/>
          </p:cNvPicPr>
          <p:nvPr/>
        </p:nvPicPr>
        <p:blipFill>
          <a:blip r:embed="rId3"/>
          <a:stretch>
            <a:fillRect/>
          </a:stretch>
        </p:blipFill>
        <p:spPr>
          <a:xfrm>
            <a:off x="441604" y="5861297"/>
            <a:ext cx="1586092" cy="606662"/>
          </a:xfrm>
          <a:prstGeom prst="rect">
            <a:avLst/>
          </a:prstGeom>
          <a:effectLst>
            <a:softEdge rad="25400"/>
          </a:effectLst>
        </p:spPr>
      </p:pic>
      <p:pic>
        <p:nvPicPr>
          <p:cNvPr id="5" name="Picture 4" descr="A logo for a tennis tournament&#10;&#10;Description automatically generated">
            <a:extLst>
              <a:ext uri="{FF2B5EF4-FFF2-40B4-BE49-F238E27FC236}">
                <a16:creationId xmlns:a16="http://schemas.microsoft.com/office/drawing/2014/main" id="{CDE7CE9B-510B-398C-E30C-8DA0D97FB75C}"/>
              </a:ext>
            </a:extLst>
          </p:cNvPr>
          <p:cNvPicPr>
            <a:picLocks noChangeAspect="1"/>
          </p:cNvPicPr>
          <p:nvPr/>
        </p:nvPicPr>
        <p:blipFill>
          <a:blip r:embed="rId4"/>
          <a:stretch>
            <a:fillRect/>
          </a:stretch>
        </p:blipFill>
        <p:spPr>
          <a:xfrm>
            <a:off x="10844981" y="5698251"/>
            <a:ext cx="769708" cy="769708"/>
          </a:xfrm>
          <a:prstGeom prst="rect">
            <a:avLst/>
          </a:prstGeom>
        </p:spPr>
      </p:pic>
    </p:spTree>
    <p:extLst>
      <p:ext uri="{BB962C8B-B14F-4D97-AF65-F5344CB8AC3E}">
        <p14:creationId xmlns:p14="http://schemas.microsoft.com/office/powerpoint/2010/main" val="3303557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0489690-12ab-4aa2-bf4c-7ef939274966" xsi:nil="true"/>
    <lcf76f155ced4ddcb4097134ff3c332f xmlns="4fa4dca4-bc43-4dcf-8f74-845e0a10b9b1">
      <Terms xmlns="http://schemas.microsoft.com/office/infopath/2007/PartnerControls"/>
    </lcf76f155ced4ddcb4097134ff3c332f>
    <i6f3b12fcb3245fba3250f884e0da888 xmlns="10489690-12ab-4aa2-bf4c-7ef939274966">
      <Terms xmlns="http://schemas.microsoft.com/office/infopath/2007/PartnerControls"/>
    </i6f3b12fcb3245fba3250f884e0da888>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03FB4E31BB97F4AA57A2E726D4967AC" ma:contentTypeVersion="16" ma:contentTypeDescription="Create a new document." ma:contentTypeScope="" ma:versionID="834c787716ab3008e0275c7aabdc9ca8">
  <xsd:schema xmlns:xsd="http://www.w3.org/2001/XMLSchema" xmlns:xs="http://www.w3.org/2001/XMLSchema" xmlns:p="http://schemas.microsoft.com/office/2006/metadata/properties" xmlns:ns2="10489690-12ab-4aa2-bf4c-7ef939274966" xmlns:ns3="4fa4dca4-bc43-4dcf-8f74-845e0a10b9b1" targetNamespace="http://schemas.microsoft.com/office/2006/metadata/properties" ma:root="true" ma:fieldsID="31217a359bd38ed81e62031608ec203a" ns2:_="" ns3:_="">
    <xsd:import namespace="10489690-12ab-4aa2-bf4c-7ef939274966"/>
    <xsd:import namespace="4fa4dca4-bc43-4dcf-8f74-845e0a10b9b1"/>
    <xsd:element name="properties">
      <xsd:complexType>
        <xsd:sequence>
          <xsd:element name="documentManagement">
            <xsd:complexType>
              <xsd:all>
                <xsd:element ref="ns2:i6f3b12fcb3245fba3250f884e0da888" minOccurs="0"/>
                <xsd:element ref="ns2:TaxCatchAll"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3:MediaServiceLocation" minOccurs="0"/>
                <xsd:element ref="ns3:MediaServiceOCR"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489690-12ab-4aa2-bf4c-7ef939274966" elementFormDefault="qualified">
    <xsd:import namespace="http://schemas.microsoft.com/office/2006/documentManagement/types"/>
    <xsd:import namespace="http://schemas.microsoft.com/office/infopath/2007/PartnerControls"/>
    <xsd:element name="i6f3b12fcb3245fba3250f884e0da888" ma:index="9" nillable="true" ma:taxonomy="true" ma:internalName="i6f3b12fcb3245fba3250f884e0da888" ma:taxonomyFieldName="Staff_x0020_Category" ma:displayName="Staff Category" ma:fieldId="{26f3b12f-cb32-45fb-a325-0f884e0da888}" ma:sspId="f72119f9-0377-4431-b965-cf9e9828b481" ma:termSetId="d7b915fd-f338-4e1d-90c5-e23f8dc580ab"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75eb30db-552b-4195-aebf-7169491c10f7}" ma:internalName="TaxCatchAll" ma:showField="CatchAllData" ma:web="10489690-12ab-4aa2-bf4c-7ef93927496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fa4dca4-bc43-4dcf-8f74-845e0a10b9b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72119f9-0377-4431-b965-cf9e9828b481"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C7CA1E-7A96-489F-97BF-43274D07F9FB}">
  <ds:schemaRefs>
    <ds:schemaRef ds:uri="http://purl.org/dc/elements/1.1/"/>
    <ds:schemaRef ds:uri="10489690-12ab-4aa2-bf4c-7ef939274966"/>
    <ds:schemaRef ds:uri="http://schemas.microsoft.com/office/2006/documentManagement/types"/>
    <ds:schemaRef ds:uri="http://purl.org/dc/term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4fa4dca4-bc43-4dcf-8f74-845e0a10b9b1"/>
    <ds:schemaRef ds:uri="http://www.w3.org/XML/1998/namespace"/>
  </ds:schemaRefs>
</ds:datastoreItem>
</file>

<file path=customXml/itemProps2.xml><?xml version="1.0" encoding="utf-8"?>
<ds:datastoreItem xmlns:ds="http://schemas.openxmlformats.org/officeDocument/2006/customXml" ds:itemID="{CC011CCB-F1CE-42EA-802A-E9D29724DA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489690-12ab-4aa2-bf4c-7ef939274966"/>
    <ds:schemaRef ds:uri="4fa4dca4-bc43-4dcf-8f74-845e0a10b9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699E6A-A97C-47C1-92F4-D690F35FDD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856</Words>
  <Application>Microsoft Office PowerPoint</Application>
  <PresentationFormat>Widescreen</PresentationFormat>
  <Paragraphs>518</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1</dc:creator>
  <cp:lastModifiedBy>Fraser Addo (HAMD)</cp:lastModifiedBy>
  <cp:revision>65</cp:revision>
  <dcterms:created xsi:type="dcterms:W3CDTF">2023-05-09T08:29:33Z</dcterms:created>
  <dcterms:modified xsi:type="dcterms:W3CDTF">2026-01-29T14:45:05Z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0x010100503FB4E31BB97F4AA57A2E726D4967AC</vt:lpwstr>
  </property>
  <property fmtid="{D5CDD505-2E9C-101B-9397-08002B2CF9AE}" pid="3" name="MediaServiceImageTags">
    <vt:lpwstr/>
  </property>
  <property fmtid="{D5CDD505-2E9C-101B-9397-08002B2CF9AE}" pid="4" name="_ExtendedDescription">
    <vt:lpwstr/>
  </property>
  <property fmtid="{D5CDD505-2E9C-101B-9397-08002B2CF9AE}" pid="5" name="Staff Category">
    <vt:lpwstr/>
  </property>
  <property fmtid="{D5CDD505-2E9C-101B-9397-08002B2CF9AE}" pid="6" name="Staff_x0020_Category">
    <vt:lpwstr/>
  </property>
</Properties>
</file>